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6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8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9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notesSlides/notesSlide11.xml" ContentType="application/vnd.openxmlformats-officedocument.presentationml.notesSlid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2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3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14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notesSlides/notesSlide15.xml" ContentType="application/vnd.openxmlformats-officedocument.presentationml.notesSlide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6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17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18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9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20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99" r:id="rId19"/>
    <p:sldId id="298" r:id="rId20"/>
    <p:sldId id="271" r:id="rId21"/>
    <p:sldId id="300" r:id="rId22"/>
    <p:sldId id="272" r:id="rId23"/>
    <p:sldId id="273" r:id="rId24"/>
    <p:sldId id="276" r:id="rId25"/>
    <p:sldId id="278" r:id="rId26"/>
    <p:sldId id="279" r:id="rId27"/>
    <p:sldId id="280" r:id="rId28"/>
    <p:sldId id="284" r:id="rId29"/>
    <p:sldId id="301" r:id="rId30"/>
    <p:sldId id="302" r:id="rId31"/>
    <p:sldId id="285" r:id="rId32"/>
    <p:sldId id="296" r:id="rId33"/>
    <p:sldId id="286" r:id="rId34"/>
    <p:sldId id="287" r:id="rId35"/>
    <p:sldId id="288" r:id="rId36"/>
    <p:sldId id="303" r:id="rId37"/>
    <p:sldId id="293" r:id="rId38"/>
    <p:sldId id="289" r:id="rId39"/>
    <p:sldId id="292" r:id="rId40"/>
    <p:sldId id="290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656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306" dt="2022-06-05T06:55:35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6-05T06:55:35.685" v="15552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6-05T06:26:27.509" v="15269"/>
        <pc:sldMkLst>
          <pc:docMk/>
          <pc:sldMk cId="2586058810" sldId="256"/>
        </pc:sldMkLst>
        <pc:spChg chg="mod replST">
          <ac:chgData name="Dominique RIGHETTO" userId="512fe077-82ad-424c-88a3-15e852b5861d" providerId="ADAL" clId="{7B29A387-81C3-4DC3-8DD1-E7E42D5484F3}" dt="2022-06-05T06:26:27.481" v="15260"/>
          <ac:spMkLst>
            <pc:docMk/>
            <pc:sldMk cId="2586058810" sldId="256"/>
            <ac:spMk id="2" creationId="{CFE75451-6A4B-484B-9ED1-353CCE25B0F4}"/>
          </ac:spMkLst>
        </pc:spChg>
        <pc:spChg chg="mod replST">
          <ac:chgData name="Dominique RIGHETTO" userId="512fe077-82ad-424c-88a3-15e852b5861d" providerId="ADAL" clId="{7B29A387-81C3-4DC3-8DD1-E7E42D5484F3}" dt="2022-06-05T06:26:27.493" v="15261"/>
          <ac:spMkLst>
            <pc:docMk/>
            <pc:sldMk cId="2586058810" sldId="256"/>
            <ac:spMk id="3" creationId="{0236A1B4-B8D1-4A72-8E20-0703F54BF1FE}"/>
          </ac:spMkLst>
        </pc:spChg>
        <pc:spChg chg="add mod replST">
          <ac:chgData name="Dominique RIGHETTO" userId="512fe077-82ad-424c-88a3-15e852b5861d" providerId="ADAL" clId="{7B29A387-81C3-4DC3-8DD1-E7E42D5484F3}" dt="2022-06-05T06:26:27.507" v="15268"/>
          <ac:spMkLst>
            <pc:docMk/>
            <pc:sldMk cId="2586058810" sldId="256"/>
            <ac:spMk id="10" creationId="{86C7B7C1-8619-C9E0-F4FE-60D2B0D12916}"/>
          </ac:spMkLst>
        </pc:spChg>
        <pc:picChg chg="add mod replST">
          <ac:chgData name="Dominique RIGHETTO" userId="512fe077-82ad-424c-88a3-15e852b5861d" providerId="ADAL" clId="{7B29A387-81C3-4DC3-8DD1-E7E42D5484F3}" dt="2022-06-05T06:26:27.495" v="15262"/>
          <ac:picMkLst>
            <pc:docMk/>
            <pc:sldMk cId="2586058810" sldId="256"/>
            <ac:picMk id="5" creationId="{94BDB372-8D0C-49D3-9D29-FEEB0411A63E}"/>
          </ac:picMkLst>
        </pc:picChg>
        <pc:picChg chg="add mod replST">
          <ac:chgData name="Dominique RIGHETTO" userId="512fe077-82ad-424c-88a3-15e852b5861d" providerId="ADAL" clId="{7B29A387-81C3-4DC3-8DD1-E7E42D5484F3}" dt="2022-06-05T06:26:27.505" v="15267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 replST">
          <ac:chgData name="Dominique RIGHETTO" userId="512fe077-82ad-424c-88a3-15e852b5861d" providerId="ADAL" clId="{7B29A387-81C3-4DC3-8DD1-E7E42D5484F3}" dt="2022-06-05T06:26:27.498" v="15263"/>
          <ac:picMkLst>
            <pc:docMk/>
            <pc:sldMk cId="2586058810" sldId="256"/>
            <ac:picMk id="7" creationId="{9FA920BC-5813-CF0F-9538-412B4100464E}"/>
          </ac:picMkLst>
        </pc:picChg>
        <pc:picChg chg="add mod replST">
          <ac:chgData name="Dominique RIGHETTO" userId="512fe077-82ad-424c-88a3-15e852b5861d" providerId="ADAL" clId="{7B29A387-81C3-4DC3-8DD1-E7E42D5484F3}" dt="2022-06-05T06:26:27.509" v="15269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 replST">
          <ac:chgData name="Dominique RIGHETTO" userId="512fe077-82ad-424c-88a3-15e852b5861d" providerId="ADAL" clId="{7B29A387-81C3-4DC3-8DD1-E7E42D5484F3}" dt="2022-06-05T06:26:27.500" v="15264"/>
          <ac:picMkLst>
            <pc:docMk/>
            <pc:sldMk cId="2586058810" sldId="256"/>
            <ac:picMk id="13" creationId="{F0A1243F-0EB9-BCD4-348A-1AEE0C6E8F18}"/>
          </ac:picMkLst>
        </pc:picChg>
        <pc:picChg chg="add mod replST">
          <ac:chgData name="Dominique RIGHETTO" userId="512fe077-82ad-424c-88a3-15e852b5861d" providerId="ADAL" clId="{7B29A387-81C3-4DC3-8DD1-E7E42D5484F3}" dt="2022-06-05T06:26:27.502" v="15265"/>
          <ac:picMkLst>
            <pc:docMk/>
            <pc:sldMk cId="2586058810" sldId="256"/>
            <ac:picMk id="15" creationId="{E4056789-9E5B-A4DA-D318-D27D65D37320}"/>
          </ac:picMkLst>
        </pc:picChg>
        <pc:picChg chg="add mod replST">
          <ac:chgData name="Dominique RIGHETTO" userId="512fe077-82ad-424c-88a3-15e852b5861d" providerId="ADAL" clId="{7B29A387-81C3-4DC3-8DD1-E7E42D5484F3}" dt="2022-06-05T06:26:27.503" v="1526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6-05T06:26:27.519" v="15275"/>
        <pc:sldMkLst>
          <pc:docMk/>
          <pc:sldMk cId="3571516367" sldId="258"/>
        </pc:sldMkLst>
        <pc:spChg chg="mod replST">
          <ac:chgData name="Dominique RIGHETTO" userId="512fe077-82ad-424c-88a3-15e852b5861d" providerId="ADAL" clId="{7B29A387-81C3-4DC3-8DD1-E7E42D5484F3}" dt="2022-06-05T06:26:27.511" v="15270"/>
          <ac:spMkLst>
            <pc:docMk/>
            <pc:sldMk cId="3571516367" sldId="25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13" v="15271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15" v="15272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 replST">
          <ac:chgData name="Dominique RIGHETTO" userId="512fe077-82ad-424c-88a3-15e852b5861d" providerId="ADAL" clId="{7B29A387-81C3-4DC3-8DD1-E7E42D5484F3}" dt="2022-06-05T06:26:27.518" v="15274"/>
          <ac:spMkLst>
            <pc:docMk/>
            <pc:sldMk cId="3571516367" sldId="258"/>
            <ac:spMk id="10" creationId="{9EC85BDC-1EE4-FBA4-BC0D-A57649299286}"/>
          </ac:spMkLst>
        </pc:spChg>
        <pc:picChg chg="add mod replST">
          <ac:chgData name="Dominique RIGHETTO" userId="512fe077-82ad-424c-88a3-15e852b5861d" providerId="ADAL" clId="{7B29A387-81C3-4DC3-8DD1-E7E42D5484F3}" dt="2022-06-05T06:26:27.519" v="15275"/>
          <ac:picMkLst>
            <pc:docMk/>
            <pc:sldMk cId="3571516367" sldId="258"/>
            <ac:picMk id="5" creationId="{56CEB81C-82B6-92A3-01B9-E5389BB41EA9}"/>
          </ac:picMkLst>
        </pc:picChg>
        <pc:picChg chg="add mod replST">
          <ac:chgData name="Dominique RIGHETTO" userId="512fe077-82ad-424c-88a3-15e852b5861d" providerId="ADAL" clId="{7B29A387-81C3-4DC3-8DD1-E7E42D5484F3}" dt="2022-06-05T06:26:27.516" v="15273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38" v="15285"/>
        <pc:sldMkLst>
          <pc:docMk/>
          <pc:sldMk cId="2940208079" sldId="259"/>
        </pc:sldMkLst>
        <pc:spChg chg="mod replST">
          <ac:chgData name="Dominique RIGHETTO" userId="512fe077-82ad-424c-88a3-15e852b5861d" providerId="ADAL" clId="{7B29A387-81C3-4DC3-8DD1-E7E42D5484F3}" dt="2022-06-05T06:26:27.522" v="15276"/>
          <ac:spMkLst>
            <pc:docMk/>
            <pc:sldMk cId="2940208079" sldId="25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24" v="15277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26" v="15278"/>
          <ac:spMkLst>
            <pc:docMk/>
            <pc:sldMk cId="2940208079" sldId="25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 replST">
          <ac:chgData name="Dominique RIGHETTO" userId="512fe077-82ad-424c-88a3-15e852b5861d" providerId="ADAL" clId="{7B29A387-81C3-4DC3-8DD1-E7E42D5484F3}" dt="2022-06-05T06:26:27.529" v="15280"/>
          <ac:picMkLst>
            <pc:docMk/>
            <pc:sldMk cId="2940208079" sldId="259"/>
            <ac:picMk id="5" creationId="{34C402A7-FEC0-2EFE-E969-5AE73B006ECB}"/>
          </ac:picMkLst>
        </pc:picChg>
        <pc:picChg chg="add mod replST">
          <ac:chgData name="Dominique RIGHETTO" userId="512fe077-82ad-424c-88a3-15e852b5861d" providerId="ADAL" clId="{7B29A387-81C3-4DC3-8DD1-E7E42D5484F3}" dt="2022-06-05T06:26:27.531" v="15281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 replST">
          <ac:chgData name="Dominique RIGHETTO" userId="512fe077-82ad-424c-88a3-15e852b5861d" providerId="ADAL" clId="{7B29A387-81C3-4DC3-8DD1-E7E42D5484F3}" dt="2022-06-05T06:26:27.533" v="15282"/>
          <ac:picMkLst>
            <pc:docMk/>
            <pc:sldMk cId="2940208079" sldId="259"/>
            <ac:picMk id="11" creationId="{7BF8D703-CA29-67B3-89B3-343B94A50E16}"/>
          </ac:picMkLst>
        </pc:picChg>
        <pc:picChg chg="add mod replST">
          <ac:chgData name="Dominique RIGHETTO" userId="512fe077-82ad-424c-88a3-15e852b5861d" providerId="ADAL" clId="{7B29A387-81C3-4DC3-8DD1-E7E42D5484F3}" dt="2022-06-05T06:26:27.538" v="15285"/>
          <ac:picMkLst>
            <pc:docMk/>
            <pc:sldMk cId="2940208079" sldId="259"/>
            <ac:picMk id="12" creationId="{9E48AF5F-19CA-0091-DDDB-A7746BA65193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 replST">
          <ac:chgData name="Dominique RIGHETTO" userId="512fe077-82ad-424c-88a3-15e852b5861d" providerId="ADAL" clId="{7B29A387-81C3-4DC3-8DD1-E7E42D5484F3}" dt="2022-06-05T06:26:27.534" v="15283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 replST">
          <ac:chgData name="Dominique RIGHETTO" userId="512fe077-82ad-424c-88a3-15e852b5861d" providerId="ADAL" clId="{7B29A387-81C3-4DC3-8DD1-E7E42D5484F3}" dt="2022-06-05T06:26:27.536" v="15284"/>
          <ac:picMkLst>
            <pc:docMk/>
            <pc:sldMk cId="2940208079" sldId="259"/>
            <ac:picMk id="17" creationId="{DD1FE942-C9F5-5F1C-732C-163B7ADA5173}"/>
          </ac:picMkLst>
        </pc:picChg>
        <pc:picChg chg="add mod replST">
          <ac:chgData name="Dominique RIGHETTO" userId="512fe077-82ad-424c-88a3-15e852b5861d" providerId="ADAL" clId="{7B29A387-81C3-4DC3-8DD1-E7E42D5484F3}" dt="2022-06-05T06:26:27.528" v="15279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6-05T06:26:27.572" v="15304"/>
        <pc:sldMkLst>
          <pc:docMk/>
          <pc:sldMk cId="124560355" sldId="262"/>
        </pc:sldMkLst>
        <pc:spChg chg="mod replST">
          <ac:chgData name="Dominique RIGHETTO" userId="512fe077-82ad-424c-88a3-15e852b5861d" providerId="ADAL" clId="{7B29A387-81C3-4DC3-8DD1-E7E42D5484F3}" dt="2022-06-05T06:26:27.559" v="15296"/>
          <ac:spMkLst>
            <pc:docMk/>
            <pc:sldMk cId="124560355" sldId="26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60" v="15297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62" v="15298"/>
          <ac:spMkLst>
            <pc:docMk/>
            <pc:sldMk cId="124560355" sldId="262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64" v="15299"/>
          <ac:spMkLst>
            <pc:docMk/>
            <pc:sldMk cId="124560355" sldId="262"/>
            <ac:spMk id="7" creationId="{AB249DC2-9601-FAF4-FCE6-44BA1384BF7B}"/>
          </ac:spMkLst>
        </pc:spChg>
        <pc:spChg chg="add mod replST">
          <ac:chgData name="Dominique RIGHETTO" userId="512fe077-82ad-424c-88a3-15e852b5861d" providerId="ADAL" clId="{7B29A387-81C3-4DC3-8DD1-E7E42D5484F3}" dt="2022-06-05T06:26:27.566" v="15300"/>
          <ac:spMkLst>
            <pc:docMk/>
            <pc:sldMk cId="124560355" sldId="262"/>
            <ac:spMk id="8" creationId="{62A8EF81-0F94-2FED-E9B2-C969C9820BB7}"/>
          </ac:spMkLst>
        </pc:spChg>
        <pc:spChg chg="add mod replST">
          <ac:chgData name="Dominique RIGHETTO" userId="512fe077-82ad-424c-88a3-15e852b5861d" providerId="ADAL" clId="{7B29A387-81C3-4DC3-8DD1-E7E42D5484F3}" dt="2022-06-05T06:26:27.567" v="15301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 replST">
          <ac:chgData name="Dominique RIGHETTO" userId="512fe077-82ad-424c-88a3-15e852b5861d" providerId="ADAL" clId="{7B29A387-81C3-4DC3-8DD1-E7E42D5484F3}" dt="2022-06-05T06:26:27.570" v="15303"/>
          <ac:grpSpMkLst>
            <pc:docMk/>
            <pc:sldMk cId="124560355" sldId="262"/>
            <ac:grpSpMk id="21" creationId="{64CC0F80-A987-7965-BA4A-0AF82D84A19E}"/>
          </ac:grpSpMkLst>
        </pc:grpChg>
        <pc:picChg chg="add mod replST">
          <ac:chgData name="Dominique RIGHETTO" userId="512fe077-82ad-424c-88a3-15e852b5861d" providerId="ADAL" clId="{7B29A387-81C3-4DC3-8DD1-E7E42D5484F3}" dt="2022-06-05T06:26:27.569" v="15302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mod replST">
          <ac:chgData name="Dominique RIGHETTO" userId="512fe077-82ad-424c-88a3-15e852b5861d" providerId="ADAL" clId="{7B29A387-81C3-4DC3-8DD1-E7E42D5484F3}" dt="2022-06-05T06:26:27.572" v="15304"/>
          <ac:picMkLst>
            <pc:docMk/>
            <pc:sldMk cId="124560355" sldId="262"/>
            <ac:picMk id="13" creationId="{44CB2688-A41B-30CA-DBF9-8374C8BE6D8E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583" v="15310"/>
        <pc:sldMkLst>
          <pc:docMk/>
          <pc:sldMk cId="2249700122" sldId="263"/>
        </pc:sldMkLst>
        <pc:spChg chg="mod replST">
          <ac:chgData name="Dominique RIGHETTO" userId="512fe077-82ad-424c-88a3-15e852b5861d" providerId="ADAL" clId="{7B29A387-81C3-4DC3-8DD1-E7E42D5484F3}" dt="2022-06-05T06:26:27.575" v="15305"/>
          <ac:spMkLst>
            <pc:docMk/>
            <pc:sldMk cId="2249700122" sldId="263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582" v="15309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76" v="15306"/>
          <ac:spMkLst>
            <pc:docMk/>
            <pc:sldMk cId="2249700122" sldId="263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78" v="15307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replST modGraphic">
          <ac:chgData name="Dominique RIGHETTO" userId="512fe077-82ad-424c-88a3-15e852b5861d" providerId="ADAL" clId="{7B29A387-81C3-4DC3-8DD1-E7E42D5484F3}" dt="2022-06-05T06:26:27.580" v="15308"/>
          <ac:graphicFrameMkLst>
            <pc:docMk/>
            <pc:sldMk cId="2249700122" sldId="263"/>
            <ac:graphicFrameMk id="7" creationId="{997B1765-E0EC-5770-14DA-6DDB1DD71F35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583" v="15310"/>
          <ac:picMkLst>
            <pc:docMk/>
            <pc:sldMk cId="2249700122" sldId="263"/>
            <ac:picMk id="9" creationId="{E795E39D-E161-60AA-3DD4-3BB1B67737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91" v="15314"/>
        <pc:sldMkLst>
          <pc:docMk/>
          <pc:sldMk cId="1802634430" sldId="264"/>
        </pc:sldMkLst>
        <pc:spChg chg="mod replST">
          <ac:chgData name="Dominique RIGHETTO" userId="512fe077-82ad-424c-88a3-15e852b5861d" providerId="ADAL" clId="{7B29A387-81C3-4DC3-8DD1-E7E42D5484F3}" dt="2022-06-05T06:26:27.586" v="15311"/>
          <ac:spMkLst>
            <pc:docMk/>
            <pc:sldMk cId="1802634430" sldId="26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88" v="15312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89" v="15313"/>
          <ac:spMkLst>
            <pc:docMk/>
            <pc:sldMk cId="1802634430" sldId="264"/>
            <ac:spMk id="6" creationId="{7BC1787E-7110-4989-B0B8-DD4E0ACC09DF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 replST">
          <ac:chgData name="Dominique RIGHETTO" userId="512fe077-82ad-424c-88a3-15e852b5861d" providerId="ADAL" clId="{7B29A387-81C3-4DC3-8DD1-E7E42D5484F3}" dt="2022-06-05T06:26:27.591" v="15314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02" v="15320"/>
        <pc:sldMkLst>
          <pc:docMk/>
          <pc:sldMk cId="811712510" sldId="265"/>
        </pc:sldMkLst>
        <pc:spChg chg="mod replST">
          <ac:chgData name="Dominique RIGHETTO" userId="512fe077-82ad-424c-88a3-15e852b5861d" providerId="ADAL" clId="{7B29A387-81C3-4DC3-8DD1-E7E42D5484F3}" dt="2022-06-05T06:26:27.593" v="15315"/>
          <ac:spMkLst>
            <pc:docMk/>
            <pc:sldMk cId="811712510" sldId="26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95" v="15316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97" v="15317"/>
          <ac:spMkLst>
            <pc:docMk/>
            <pc:sldMk cId="811712510" sldId="265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98" v="15318"/>
          <ac:spMkLst>
            <pc:docMk/>
            <pc:sldMk cId="811712510" sldId="265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00" v="15319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 replST">
          <ac:chgData name="Dominique RIGHETTO" userId="512fe077-82ad-424c-88a3-15e852b5861d" providerId="ADAL" clId="{7B29A387-81C3-4DC3-8DD1-E7E42D5484F3}" dt="2022-06-05T06:26:27.602" v="1532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25" v="15333"/>
        <pc:sldMkLst>
          <pc:docMk/>
          <pc:sldMk cId="2598325767" sldId="266"/>
        </pc:sldMkLst>
        <pc:spChg chg="mod replST">
          <ac:chgData name="Dominique RIGHETTO" userId="512fe077-82ad-424c-88a3-15e852b5861d" providerId="ADAL" clId="{7B29A387-81C3-4DC3-8DD1-E7E42D5484F3}" dt="2022-06-05T06:26:27.618" v="15329"/>
          <ac:spMkLst>
            <pc:docMk/>
            <pc:sldMk cId="2598325767" sldId="26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0" v="15330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22" v="15331"/>
          <ac:spMkLst>
            <pc:docMk/>
            <pc:sldMk cId="2598325767" sldId="266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624" v="15332"/>
          <ac:spMkLst>
            <pc:docMk/>
            <pc:sldMk cId="2598325767" sldId="266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25" v="15333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6-05T06:51:08.784" v="15548"/>
        <pc:sldMkLst>
          <pc:docMk/>
          <pc:sldMk cId="2074569496" sldId="267"/>
        </pc:sldMkLst>
        <pc:spChg chg="mod replST">
          <ac:chgData name="Dominique RIGHETTO" userId="512fe077-82ad-424c-88a3-15e852b5861d" providerId="ADAL" clId="{7B29A387-81C3-4DC3-8DD1-E7E42D5484F3}" dt="2022-06-05T06:26:27.604" v="15321"/>
          <ac:spMkLst>
            <pc:docMk/>
            <pc:sldMk cId="2074569496" sldId="26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06" v="15322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07" v="15323"/>
          <ac:spMkLst>
            <pc:docMk/>
            <pc:sldMk cId="2074569496" sldId="267"/>
            <ac:spMk id="6" creationId="{7BC1787E-7110-4989-B0B8-DD4E0ACC09DF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 replST">
          <ac:chgData name="Dominique RIGHETTO" userId="512fe077-82ad-424c-88a3-15e852b5861d" providerId="ADAL" clId="{7B29A387-81C3-4DC3-8DD1-E7E42D5484F3}" dt="2022-06-05T06:26:27.609" v="15324"/>
          <ac:spMkLst>
            <pc:docMk/>
            <pc:sldMk cId="2074569496" sldId="267"/>
            <ac:spMk id="9" creationId="{0A3065DB-3237-1C15-9AAD-C6E28BC2B531}"/>
          </ac:spMkLst>
        </pc:spChg>
        <pc:spChg chg="add mod replST">
          <ac:chgData name="Dominique RIGHETTO" userId="512fe077-82ad-424c-88a3-15e852b5861d" providerId="ADAL" clId="{7B29A387-81C3-4DC3-8DD1-E7E42D5484F3}" dt="2022-06-05T06:26:27.613" v="15326"/>
          <ac:spMkLst>
            <pc:docMk/>
            <pc:sldMk cId="2074569496" sldId="267"/>
            <ac:spMk id="10" creationId="{15C0826C-2D4E-54C3-DE3A-10E06DC83A7F}"/>
          </ac:spMkLst>
        </pc:spChg>
        <pc:picChg chg="add mod replST">
          <ac:chgData name="Dominique RIGHETTO" userId="512fe077-82ad-424c-88a3-15e852b5861d" providerId="ADAL" clId="{7B29A387-81C3-4DC3-8DD1-E7E42D5484F3}" dt="2022-06-05T06:26:27.611" v="15325"/>
          <ac:picMkLst>
            <pc:docMk/>
            <pc:sldMk cId="2074569496" sldId="267"/>
            <ac:picMk id="8" creationId="{CF3C7CD3-7911-62F4-1F3D-0EB84E498911}"/>
          </ac:picMkLst>
        </pc:picChg>
        <pc:picChg chg="add mod replST">
          <ac:chgData name="Dominique RIGHETTO" userId="512fe077-82ad-424c-88a3-15e852b5861d" providerId="ADAL" clId="{7B29A387-81C3-4DC3-8DD1-E7E42D5484F3}" dt="2022-06-05T06:26:27.615" v="15327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  <pc:picChg chg="add mod replST">
          <ac:chgData name="Dominique RIGHETTO" userId="512fe077-82ad-424c-88a3-15e852b5861d" providerId="ADAL" clId="{7B29A387-81C3-4DC3-8DD1-E7E42D5484F3}" dt="2022-06-05T06:26:27.616" v="15328"/>
          <ac:picMkLst>
            <pc:docMk/>
            <pc:sldMk cId="2074569496" sldId="267"/>
            <ac:picMk id="12" creationId="{2A38A2F0-6560-7221-A5CB-1C408FEB2C4C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33" v="15337"/>
        <pc:sldMkLst>
          <pc:docMk/>
          <pc:sldMk cId="3581108743" sldId="268"/>
        </pc:sldMkLst>
        <pc:spChg chg="mod replST">
          <ac:chgData name="Dominique RIGHETTO" userId="512fe077-82ad-424c-88a3-15e852b5861d" providerId="ADAL" clId="{7B29A387-81C3-4DC3-8DD1-E7E42D5484F3}" dt="2022-06-05T06:26:27.627" v="15334"/>
          <ac:spMkLst>
            <pc:docMk/>
            <pc:sldMk cId="3581108743" sldId="26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9" v="15335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1" v="15336"/>
          <ac:spMkLst>
            <pc:docMk/>
            <pc:sldMk cId="3581108743" sldId="268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33" v="15337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40" v="15341"/>
        <pc:sldMkLst>
          <pc:docMk/>
          <pc:sldMk cId="750586328" sldId="269"/>
        </pc:sldMkLst>
        <pc:spChg chg="mod replST">
          <ac:chgData name="Dominique RIGHETTO" userId="512fe077-82ad-424c-88a3-15e852b5861d" providerId="ADAL" clId="{7B29A387-81C3-4DC3-8DD1-E7E42D5484F3}" dt="2022-06-05T06:26:27.635" v="15338"/>
          <ac:spMkLst>
            <pc:docMk/>
            <pc:sldMk cId="750586328" sldId="26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37" v="15339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8" v="15340"/>
          <ac:spMkLst>
            <pc:docMk/>
            <pc:sldMk cId="750586328" sldId="26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 replST">
          <ac:chgData name="Dominique RIGHETTO" userId="512fe077-82ad-424c-88a3-15e852b5861d" providerId="ADAL" clId="{7B29A387-81C3-4DC3-8DD1-E7E42D5484F3}" dt="2022-06-05T06:26:27.640" v="15341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47:20.770" v="15536" actId="20577"/>
        <pc:sldMkLst>
          <pc:docMk/>
          <pc:sldMk cId="3198355427" sldId="270"/>
        </pc:sldMkLst>
        <pc:spChg chg="mod replST">
          <ac:chgData name="Dominique RIGHETTO" userId="512fe077-82ad-424c-88a3-15e852b5861d" providerId="ADAL" clId="{7B29A387-81C3-4DC3-8DD1-E7E42D5484F3}" dt="2022-06-05T06:26:27.642" v="15342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44" v="15343"/>
          <ac:spMkLst>
            <pc:docMk/>
            <pc:sldMk cId="3198355427" sldId="27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42:32.215" v="15531" actId="1076"/>
          <ac:spMkLst>
            <pc:docMk/>
            <pc:sldMk cId="3198355427" sldId="270"/>
            <ac:spMk id="7" creationId="{E8029862-1D48-3722-171E-6ED503FF529A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 replST">
          <ac:chgData name="Dominique RIGHETTO" userId="512fe077-82ad-424c-88a3-15e852b5861d" providerId="ADAL" clId="{7B29A387-81C3-4DC3-8DD1-E7E42D5484F3}" dt="2022-06-05T06:43:07.796" v="15535" actId="113"/>
          <ac:spMkLst>
            <pc:docMk/>
            <pc:sldMk cId="3198355427" sldId="270"/>
            <ac:spMk id="15" creationId="{E448C851-D152-8380-9B68-0447F7ACEE4F}"/>
          </ac:spMkLst>
        </pc:spChg>
        <pc:picChg chg="add mod replST">
          <ac:chgData name="Dominique RIGHETTO" userId="512fe077-82ad-424c-88a3-15e852b5861d" providerId="ADAL" clId="{7B29A387-81C3-4DC3-8DD1-E7E42D5484F3}" dt="2022-06-05T06:26:27.646" v="15344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replST">
          <ac:chgData name="Dominique RIGHETTO" userId="512fe077-82ad-424c-88a3-15e852b5861d" providerId="ADAL" clId="{7B29A387-81C3-4DC3-8DD1-E7E42D5484F3}" dt="2022-06-05T06:26:27.650" v="15347"/>
          <ac:picMkLst>
            <pc:docMk/>
            <pc:sldMk cId="3198355427" sldId="270"/>
            <ac:picMk id="16" creationId="{CE3BE1AD-B5E6-44D5-EDE1-207DA75DA6D5}"/>
          </ac:picMkLst>
        </pc:picChg>
        <pc:picChg chg="add mod replST">
          <ac:chgData name="Dominique RIGHETTO" userId="512fe077-82ad-424c-88a3-15e852b5861d" providerId="ADAL" clId="{7B29A387-81C3-4DC3-8DD1-E7E42D5484F3}" dt="2022-06-05T06:26:27.649" v="1534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692" v="15370"/>
        <pc:sldMkLst>
          <pc:docMk/>
          <pc:sldMk cId="3463343363" sldId="271"/>
        </pc:sldMkLst>
        <pc:spChg chg="mod replST">
          <ac:chgData name="Dominique RIGHETTO" userId="512fe077-82ad-424c-88a3-15e852b5861d" providerId="ADAL" clId="{7B29A387-81C3-4DC3-8DD1-E7E42D5484F3}" dt="2022-06-05T06:26:27.686" v="15366"/>
          <ac:spMkLst>
            <pc:docMk/>
            <pc:sldMk cId="3463343363" sldId="271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684" v="15365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87" v="15367"/>
          <ac:spMkLst>
            <pc:docMk/>
            <pc:sldMk cId="3463343363" sldId="271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 replST">
          <ac:chgData name="Dominique RIGHETTO" userId="512fe077-82ad-424c-88a3-15e852b5861d" providerId="ADAL" clId="{7B29A387-81C3-4DC3-8DD1-E7E42D5484F3}" dt="2022-06-05T06:26:27.680" v="15363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 replST">
          <ac:chgData name="Dominique RIGHETTO" userId="512fe077-82ad-424c-88a3-15e852b5861d" providerId="ADAL" clId="{7B29A387-81C3-4DC3-8DD1-E7E42D5484F3}" dt="2022-06-05T06:26:27.682" v="15364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mod replST">
          <ac:chgData name="Dominique RIGHETTO" userId="512fe077-82ad-424c-88a3-15e852b5861d" providerId="ADAL" clId="{7B29A387-81C3-4DC3-8DD1-E7E42D5484F3}" dt="2022-06-05T06:26:27.692" v="15370"/>
          <ac:picMkLst>
            <pc:docMk/>
            <pc:sldMk cId="3463343363" sldId="271"/>
            <ac:picMk id="9" creationId="{6738A131-E6D6-194F-0CAC-D7D067F50EDF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689" v="15368"/>
          <ac:picMkLst>
            <pc:docMk/>
            <pc:sldMk cId="3463343363" sldId="271"/>
            <ac:picMk id="14" creationId="{E0D4A6C4-7158-5E7E-588D-F582EA8A22A6}"/>
          </ac:picMkLst>
        </pc:picChg>
        <pc:picChg chg="add mod replST">
          <ac:chgData name="Dominique RIGHETTO" userId="512fe077-82ad-424c-88a3-15e852b5861d" providerId="ADAL" clId="{7B29A387-81C3-4DC3-8DD1-E7E42D5484F3}" dt="2022-06-05T06:26:27.691" v="1536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16" v="15383"/>
        <pc:sldMkLst>
          <pc:docMk/>
          <pc:sldMk cId="964507820" sldId="272"/>
        </pc:sldMkLst>
        <pc:spChg chg="mod replST">
          <ac:chgData name="Dominique RIGHETTO" userId="512fe077-82ad-424c-88a3-15e852b5861d" providerId="ADAL" clId="{7B29A387-81C3-4DC3-8DD1-E7E42D5484F3}" dt="2022-06-05T06:26:27.709" v="15379"/>
          <ac:spMkLst>
            <pc:docMk/>
            <pc:sldMk cId="964507820" sldId="27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11" v="15380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13" v="15381"/>
          <ac:spMkLst>
            <pc:docMk/>
            <pc:sldMk cId="964507820" sldId="272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714" v="15382"/>
          <ac:spMkLst>
            <pc:docMk/>
            <pc:sldMk cId="964507820" sldId="272"/>
            <ac:spMk id="9" creationId="{190EE589-918B-D0E2-5B74-11DD1A8B364B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716" v="15383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6-05T06:55:35.685" v="15552"/>
        <pc:sldMkLst>
          <pc:docMk/>
          <pc:sldMk cId="2559941584" sldId="273"/>
        </pc:sldMkLst>
        <pc:spChg chg="mod replST">
          <ac:chgData name="Dominique RIGHETTO" userId="512fe077-82ad-424c-88a3-15e852b5861d" providerId="ADAL" clId="{7B29A387-81C3-4DC3-8DD1-E7E42D5484F3}" dt="2022-06-05T06:26:27.719" v="15384"/>
          <ac:spMkLst>
            <pc:docMk/>
            <pc:sldMk cId="2559941584" sldId="273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49:34.648" v="15544" actId="2711"/>
          <ac:spMkLst>
            <pc:docMk/>
            <pc:sldMk cId="2559941584" sldId="273"/>
            <ac:spMk id="3" creationId="{040A8E8E-D190-FA14-4B89-9F8AAF23D2C5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21" v="15385"/>
          <ac:spMkLst>
            <pc:docMk/>
            <pc:sldMk cId="2559941584" sldId="27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23" v="15386"/>
          <ac:spMkLst>
            <pc:docMk/>
            <pc:sldMk cId="2559941584" sldId="273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 replST">
          <ac:chgData name="Dominique RIGHETTO" userId="512fe077-82ad-424c-88a3-15e852b5861d" providerId="ADAL" clId="{7B29A387-81C3-4DC3-8DD1-E7E42D5484F3}" dt="2022-06-05T06:26:27.728" v="15389"/>
          <ac:spMkLst>
            <pc:docMk/>
            <pc:sldMk cId="2559941584" sldId="273"/>
            <ac:spMk id="17" creationId="{4CCE4EA5-662F-C87A-E04D-714FA900D7EC}"/>
          </ac:spMkLst>
        </pc:spChg>
        <pc:spChg chg="add mod replST">
          <ac:chgData name="Dominique RIGHETTO" userId="512fe077-82ad-424c-88a3-15e852b5861d" providerId="ADAL" clId="{7B29A387-81C3-4DC3-8DD1-E7E42D5484F3}" dt="2022-06-05T06:26:27.730" v="15390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 replST">
          <ac:chgData name="Dominique RIGHETTO" userId="512fe077-82ad-424c-88a3-15e852b5861d" providerId="ADAL" clId="{7B29A387-81C3-4DC3-8DD1-E7E42D5484F3}" dt="2022-06-05T06:26:27.737" v="15394"/>
          <ac:picMkLst>
            <pc:docMk/>
            <pc:sldMk cId="2559941584" sldId="273"/>
            <ac:picMk id="12" creationId="{E68A8B55-FF72-F72F-7FAC-1DE59FE89886}"/>
          </ac:picMkLst>
        </pc:picChg>
        <pc:picChg chg="add mod replST">
          <ac:chgData name="Dominique RIGHETTO" userId="512fe077-82ad-424c-88a3-15e852b5861d" providerId="ADAL" clId="{7B29A387-81C3-4DC3-8DD1-E7E42D5484F3}" dt="2022-06-05T06:26:27.724" v="15387"/>
          <ac:picMkLst>
            <pc:docMk/>
            <pc:sldMk cId="2559941584" sldId="273"/>
            <ac:picMk id="14" creationId="{36C1CC9E-C777-96C0-1E88-D28DB3EC6E65}"/>
          </ac:picMkLst>
        </pc:picChg>
        <pc:picChg chg="add mod replST modCrop">
          <ac:chgData name="Dominique RIGHETTO" userId="512fe077-82ad-424c-88a3-15e852b5861d" providerId="ADAL" clId="{7B29A387-81C3-4DC3-8DD1-E7E42D5484F3}" dt="2022-06-05T06:26:27.726" v="15388"/>
          <ac:picMkLst>
            <pc:docMk/>
            <pc:sldMk cId="2559941584" sldId="273"/>
            <ac:picMk id="16" creationId="{3A2A618C-FA7E-5F6E-3E6C-B454FBA3BA1C}"/>
          </ac:picMkLst>
        </pc:picChg>
        <pc:picChg chg="add mod replST">
          <ac:chgData name="Dominique RIGHETTO" userId="512fe077-82ad-424c-88a3-15e852b5861d" providerId="ADAL" clId="{7B29A387-81C3-4DC3-8DD1-E7E42D5484F3}" dt="2022-06-05T06:26:27.732" v="15391"/>
          <ac:picMkLst>
            <pc:docMk/>
            <pc:sldMk cId="2559941584" sldId="273"/>
            <ac:picMk id="20" creationId="{E3E51B08-AAC5-7BC0-E046-8A5149FD1BD3}"/>
          </ac:picMkLst>
        </pc:picChg>
        <pc:cxnChg chg="add mod replST">
          <ac:chgData name="Dominique RIGHETTO" userId="512fe077-82ad-424c-88a3-15e852b5861d" providerId="ADAL" clId="{7B29A387-81C3-4DC3-8DD1-E7E42D5484F3}" dt="2022-06-05T06:26:27.733" v="153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744" v="15398"/>
        <pc:sldMkLst>
          <pc:docMk/>
          <pc:sldMk cId="3011984404" sldId="276"/>
        </pc:sldMkLst>
        <pc:spChg chg="mod replST">
          <ac:chgData name="Dominique RIGHETTO" userId="512fe077-82ad-424c-88a3-15e852b5861d" providerId="ADAL" clId="{7B29A387-81C3-4DC3-8DD1-E7E42D5484F3}" dt="2022-06-05T06:26:27.739" v="15395"/>
          <ac:spMkLst>
            <pc:docMk/>
            <pc:sldMk cId="3011984404" sldId="27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41" v="15396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42" v="15397"/>
          <ac:spMkLst>
            <pc:docMk/>
            <pc:sldMk cId="3011984404" sldId="27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744" v="15398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49" v="15291"/>
        <pc:sldMkLst>
          <pc:docMk/>
          <pc:sldMk cId="3298944575" sldId="277"/>
        </pc:sldMkLst>
        <pc:spChg chg="mod replST">
          <ac:chgData name="Dominique RIGHETTO" userId="512fe077-82ad-424c-88a3-15e852b5861d" providerId="ADAL" clId="{7B29A387-81C3-4DC3-8DD1-E7E42D5484F3}" dt="2022-06-05T06:26:27.540" v="15286"/>
          <ac:spMkLst>
            <pc:docMk/>
            <pc:sldMk cId="3298944575" sldId="27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42" v="1528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44" v="15288"/>
          <ac:spMkLst>
            <pc:docMk/>
            <pc:sldMk cId="3298944575" sldId="277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545" v="15289"/>
          <ac:picMkLst>
            <pc:docMk/>
            <pc:sldMk cId="3298944575" sldId="277"/>
            <ac:picMk id="8" creationId="{0460A54C-F18F-F9BF-E7E0-3FD59D836DC1}"/>
          </ac:picMkLst>
        </pc:picChg>
        <pc:picChg chg="add mod replST">
          <ac:chgData name="Dominique RIGHETTO" userId="512fe077-82ad-424c-88a3-15e852b5861d" providerId="ADAL" clId="{7B29A387-81C3-4DC3-8DD1-E7E42D5484F3}" dt="2022-06-05T06:26:27.547" v="15290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 replST">
          <ac:chgData name="Dominique RIGHETTO" userId="512fe077-82ad-424c-88a3-15e852b5861d" providerId="ADAL" clId="{7B29A387-81C3-4DC3-8DD1-E7E42D5484F3}" dt="2022-06-05T06:26:27.549" v="15291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66" v="15405"/>
        <pc:sldMkLst>
          <pc:docMk/>
          <pc:sldMk cId="1011541450" sldId="278"/>
        </pc:sldMkLst>
        <pc:spChg chg="mod replST">
          <ac:chgData name="Dominique RIGHETTO" userId="512fe077-82ad-424c-88a3-15e852b5861d" providerId="ADAL" clId="{7B29A387-81C3-4DC3-8DD1-E7E42D5484F3}" dt="2022-06-05T06:26:27.747" v="15399"/>
          <ac:spMkLst>
            <pc:docMk/>
            <pc:sldMk cId="1011541450" sldId="27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57" v="15400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58" v="15401"/>
          <ac:spMkLst>
            <pc:docMk/>
            <pc:sldMk cId="1011541450" sldId="278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64" v="15404"/>
          <ac:spMkLst>
            <pc:docMk/>
            <pc:sldMk cId="1011541450" sldId="278"/>
            <ac:spMk id="8" creationId="{561308AE-1133-8787-5B0F-219CFB7AF2E6}"/>
          </ac:spMkLst>
        </pc:spChg>
        <pc:spChg chg="mod replST">
          <ac:chgData name="Dominique RIGHETTO" userId="512fe077-82ad-424c-88a3-15e852b5861d" providerId="ADAL" clId="{7B29A387-81C3-4DC3-8DD1-E7E42D5484F3}" dt="2022-06-05T06:26:27.760" v="15402"/>
          <ac:spMkLst>
            <pc:docMk/>
            <pc:sldMk cId="1011541450" sldId="278"/>
            <ac:spMk id="9" creationId="{190EE589-918B-D0E2-5B74-11DD1A8B364B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762" v="15403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766" v="15405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78" v="15411"/>
        <pc:sldMkLst>
          <pc:docMk/>
          <pc:sldMk cId="754364210" sldId="279"/>
        </pc:sldMkLst>
        <pc:spChg chg="mod replST">
          <ac:chgData name="Dominique RIGHETTO" userId="512fe077-82ad-424c-88a3-15e852b5861d" providerId="ADAL" clId="{7B29A387-81C3-4DC3-8DD1-E7E42D5484F3}" dt="2022-06-05T06:26:27.771" v="154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73" v="15408"/>
          <ac:spMkLst>
            <pc:docMk/>
            <pc:sldMk cId="754364210" sldId="27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 replST">
          <ac:chgData name="Dominique RIGHETTO" userId="512fe077-82ad-424c-88a3-15e852b5861d" providerId="ADAL" clId="{7B29A387-81C3-4DC3-8DD1-E7E42D5484F3}" dt="2022-06-05T06:26:27.769" v="15406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replST modCrop">
          <ac:chgData name="Dominique RIGHETTO" userId="512fe077-82ad-424c-88a3-15e852b5861d" providerId="ADAL" clId="{7B29A387-81C3-4DC3-8DD1-E7E42D5484F3}" dt="2022-06-05T06:26:27.774" v="15409"/>
          <ac:picMkLst>
            <pc:docMk/>
            <pc:sldMk cId="754364210" sldId="279"/>
            <ac:picMk id="12" creationId="{375D11D0-874F-E0AC-66DD-93BF75CDF52A}"/>
          </ac:picMkLst>
        </pc:picChg>
        <pc:picChg chg="add mod ord replST">
          <ac:chgData name="Dominique RIGHETTO" userId="512fe077-82ad-424c-88a3-15e852b5861d" providerId="ADAL" clId="{7B29A387-81C3-4DC3-8DD1-E7E42D5484F3}" dt="2022-06-05T06:26:27.778" v="15411"/>
          <ac:picMkLst>
            <pc:docMk/>
            <pc:sldMk cId="754364210" sldId="279"/>
            <ac:picMk id="14" creationId="{65AEA22F-E938-8CF1-6E24-730AB4BDBD74}"/>
          </ac:picMkLst>
        </pc:picChg>
        <pc:picChg chg="add mod replST">
          <ac:chgData name="Dominique RIGHETTO" userId="512fe077-82ad-424c-88a3-15e852b5861d" providerId="ADAL" clId="{7B29A387-81C3-4DC3-8DD1-E7E42D5484F3}" dt="2022-06-05T06:26:27.776" v="15410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95" v="15420"/>
        <pc:sldMkLst>
          <pc:docMk/>
          <pc:sldMk cId="1202109400" sldId="280"/>
        </pc:sldMkLst>
        <pc:spChg chg="mod replST">
          <ac:chgData name="Dominique RIGHETTO" userId="512fe077-82ad-424c-88a3-15e852b5861d" providerId="ADAL" clId="{7B29A387-81C3-4DC3-8DD1-E7E42D5484F3}" dt="2022-06-05T06:26:27.781" v="15412"/>
          <ac:spMkLst>
            <pc:docMk/>
            <pc:sldMk cId="1202109400" sldId="280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27.792" v="15418"/>
          <ac:spMkLst>
            <pc:docMk/>
            <pc:sldMk cId="1202109400" sldId="280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783" v="15413"/>
          <ac:spMkLst>
            <pc:docMk/>
            <pc:sldMk cId="1202109400" sldId="280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784" v="15414"/>
          <ac:spMkLst>
            <pc:docMk/>
            <pc:sldMk cId="1202109400" sldId="28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86" v="15415"/>
          <ac:spMkLst>
            <pc:docMk/>
            <pc:sldMk cId="1202109400" sldId="280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95" v="15420"/>
          <ac:spMkLst>
            <pc:docMk/>
            <pc:sldMk cId="1202109400" sldId="280"/>
            <ac:spMk id="13" creationId="{10E4C1D0-CD58-2EDD-F4E7-5FB173BBE55F}"/>
          </ac:spMkLst>
        </pc:spChg>
        <pc:spChg chg="mod replST">
          <ac:chgData name="Dominique RIGHETTO" userId="512fe077-82ad-424c-88a3-15e852b5861d" providerId="ADAL" clId="{7B29A387-81C3-4DC3-8DD1-E7E42D5484F3}" dt="2022-06-05T06:26:27.790" v="15417"/>
          <ac:spMkLst>
            <pc:docMk/>
            <pc:sldMk cId="1202109400" sldId="280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793" v="15419"/>
          <ac:picMkLst>
            <pc:docMk/>
            <pc:sldMk cId="1202109400" sldId="280"/>
            <ac:picMk id="8" creationId="{611A05BC-D7B7-0940-6020-4FF50CC0A67C}"/>
          </ac:picMkLst>
        </pc:picChg>
        <pc:picChg chg="mod replST">
          <ac:chgData name="Dominique RIGHETTO" userId="512fe077-82ad-424c-88a3-15e852b5861d" providerId="ADAL" clId="{7B29A387-81C3-4DC3-8DD1-E7E42D5484F3}" dt="2022-06-05T06:26:27.788" v="1541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37:52.174" v="15526"/>
        <pc:sldMkLst>
          <pc:docMk/>
          <pc:sldMk cId="3087517338" sldId="284"/>
        </pc:sldMkLst>
        <pc:spChg chg="mod replST">
          <ac:chgData name="Dominique RIGHETTO" userId="512fe077-82ad-424c-88a3-15e852b5861d" providerId="ADAL" clId="{7B29A387-81C3-4DC3-8DD1-E7E42D5484F3}" dt="2022-06-05T06:26:27.798" v="15421"/>
          <ac:spMkLst>
            <pc:docMk/>
            <pc:sldMk cId="3087517338" sldId="28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00" v="15422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01" v="15423"/>
          <ac:spMkLst>
            <pc:docMk/>
            <pc:sldMk cId="3087517338" sldId="284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03" v="15424"/>
          <ac:picMkLst>
            <pc:docMk/>
            <pc:sldMk cId="3087517338" sldId="284"/>
            <ac:picMk id="8" creationId="{E787DF93-F500-8341-DA0F-DAC288D9AF37}"/>
          </ac:picMkLst>
        </pc:picChg>
        <pc:picChg chg="add mod">
          <ac:chgData name="Dominique RIGHETTO" userId="512fe077-82ad-424c-88a3-15e852b5861d" providerId="ADAL" clId="{7B29A387-81C3-4DC3-8DD1-E7E42D5484F3}" dt="2022-06-05T06:37:52.174" v="15526"/>
          <ac:picMkLst>
            <pc:docMk/>
            <pc:sldMk cId="3087517338" sldId="284"/>
            <ac:picMk id="9" creationId="{72D3231D-7944-37CB-B247-01C51F2C8B85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 replST">
          <ac:chgData name="Dominique RIGHETTO" userId="512fe077-82ad-424c-88a3-15e852b5861d" providerId="ADAL" clId="{7B29A387-81C3-4DC3-8DD1-E7E42D5484F3}" dt="2022-06-05T06:26:27.805" v="15425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 replST">
          <ac:chgData name="Dominique RIGHETTO" userId="512fe077-82ad-424c-88a3-15e852b5861d" providerId="ADAL" clId="{7B29A387-81C3-4DC3-8DD1-E7E42D5484F3}" dt="2022-06-05T06:26:27.806" v="15426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8:29.793" v="15528" actId="478"/>
        <pc:sldMkLst>
          <pc:docMk/>
          <pc:sldMk cId="917970537" sldId="285"/>
        </pc:sldMkLst>
        <pc:spChg chg="mod replST">
          <ac:chgData name="Dominique RIGHETTO" userId="512fe077-82ad-424c-88a3-15e852b5861d" providerId="ADAL" clId="{7B29A387-81C3-4DC3-8DD1-E7E42D5484F3}" dt="2022-06-05T06:26:27.833" v="15439"/>
          <ac:spMkLst>
            <pc:docMk/>
            <pc:sldMk cId="917970537" sldId="28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35" v="15440"/>
          <ac:spMkLst>
            <pc:docMk/>
            <pc:sldMk cId="917970537" sldId="285"/>
            <ac:spMk id="3" creationId="{9D5232F9-FD00-464A-9F17-619C91AEF8F3}"/>
          </ac:spMkLst>
        </pc:spChg>
        <pc:spChg chg="del replST">
          <ac:chgData name="Dominique RIGHETTO" userId="512fe077-82ad-424c-88a3-15e852b5861d" providerId="ADAL" clId="{7B29A387-81C3-4DC3-8DD1-E7E42D5484F3}" dt="2022-06-05T06:38:26.975" v="15527" actId="478"/>
          <ac:spMkLst>
            <pc:docMk/>
            <pc:sldMk cId="917970537" sldId="285"/>
            <ac:spMk id="4" creationId="{70E12647-CCB2-45E2-A9CB-A868F490497E}"/>
          </ac:spMkLst>
        </pc:spChg>
        <pc:spChg chg="del replST">
          <ac:chgData name="Dominique RIGHETTO" userId="512fe077-82ad-424c-88a3-15e852b5861d" providerId="ADAL" clId="{7B29A387-81C3-4DC3-8DD1-E7E42D5484F3}" dt="2022-06-05T06:38:29.793" v="15528" actId="478"/>
          <ac:spMkLst>
            <pc:docMk/>
            <pc:sldMk cId="917970537" sldId="28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0" v="15443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41" v="15444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6-05T06:26:27.861" v="15454"/>
        <pc:sldMkLst>
          <pc:docMk/>
          <pc:sldMk cId="2063821180" sldId="286"/>
        </pc:sldMkLst>
        <pc:spChg chg="mod replST">
          <ac:chgData name="Dominique RIGHETTO" userId="512fe077-82ad-424c-88a3-15e852b5861d" providerId="ADAL" clId="{7B29A387-81C3-4DC3-8DD1-E7E42D5484F3}" dt="2022-06-05T06:26:27.854" v="15450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856" v="15451"/>
          <ac:spMkLst>
            <pc:docMk/>
            <pc:sldMk cId="2063821180" sldId="28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 replST">
          <ac:chgData name="Dominique RIGHETTO" userId="512fe077-82ad-424c-88a3-15e852b5861d" providerId="ADAL" clId="{7B29A387-81C3-4DC3-8DD1-E7E42D5484F3}" dt="2022-06-05T06:26:27.861" v="15454"/>
          <ac:spMkLst>
            <pc:docMk/>
            <pc:sldMk cId="2063821180" sldId="286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58" v="1545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 replST">
          <ac:chgData name="Dominique RIGHETTO" userId="512fe077-82ad-424c-88a3-15e852b5861d" providerId="ADAL" clId="{7B29A387-81C3-4DC3-8DD1-E7E42D5484F3}" dt="2022-06-05T06:26:27.860" v="15453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879" v="15464"/>
        <pc:sldMkLst>
          <pc:docMk/>
          <pc:sldMk cId="4111348077" sldId="287"/>
        </pc:sldMkLst>
        <pc:spChg chg="mod replST">
          <ac:chgData name="Dominique RIGHETTO" userId="512fe077-82ad-424c-88a3-15e852b5861d" providerId="ADAL" clId="{7B29A387-81C3-4DC3-8DD1-E7E42D5484F3}" dt="2022-06-05T06:26:27.864" v="15455"/>
          <ac:spMkLst>
            <pc:docMk/>
            <pc:sldMk cId="4111348077" sldId="28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65" v="15456"/>
          <ac:spMkLst>
            <pc:docMk/>
            <pc:sldMk cId="4111348077" sldId="287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867" v="15457"/>
          <ac:spMkLst>
            <pc:docMk/>
            <pc:sldMk cId="4111348077" sldId="28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69" v="15458"/>
          <ac:spMkLst>
            <pc:docMk/>
            <pc:sldMk cId="4111348077" sldId="287"/>
            <ac:spMk id="6" creationId="{7BC1787E-7110-4989-B0B8-DD4E0ACC09DF}"/>
          </ac:spMkLst>
        </pc:spChg>
        <pc:spChg chg="mod ord replST">
          <ac:chgData name="Dominique RIGHETTO" userId="512fe077-82ad-424c-88a3-15e852b5861d" providerId="ADAL" clId="{7B29A387-81C3-4DC3-8DD1-E7E42D5484F3}" dt="2022-06-05T06:26:27.875" v="15462"/>
          <ac:spMkLst>
            <pc:docMk/>
            <pc:sldMk cId="4111348077" sldId="287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70" v="15459"/>
          <ac:spMkLst>
            <pc:docMk/>
            <pc:sldMk cId="4111348077" sldId="287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872" v="15460"/>
          <ac:picMkLst>
            <pc:docMk/>
            <pc:sldMk cId="4111348077" sldId="287"/>
            <ac:picMk id="7" creationId="{B01C0BE3-F7AE-B846-9760-A45EBFEE3707}"/>
          </ac:picMkLst>
        </pc:picChg>
        <pc:picChg chg="add mod replST">
          <ac:chgData name="Dominique RIGHETTO" userId="512fe077-82ad-424c-88a3-15e852b5861d" providerId="ADAL" clId="{7B29A387-81C3-4DC3-8DD1-E7E42D5484F3}" dt="2022-06-05T06:26:27.874" v="15461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 replST">
          <ac:chgData name="Dominique RIGHETTO" userId="512fe077-82ad-424c-88a3-15e852b5861d" providerId="ADAL" clId="{7B29A387-81C3-4DC3-8DD1-E7E42D5484F3}" dt="2022-06-05T06:26:27.877" v="15463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 replST">
          <ac:chgData name="Dominique RIGHETTO" userId="512fe077-82ad-424c-88a3-15e852b5861d" providerId="ADAL" clId="{7B29A387-81C3-4DC3-8DD1-E7E42D5484F3}" dt="2022-06-05T06:26:27.879" v="15464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9:16.470" v="15529"/>
        <pc:sldMkLst>
          <pc:docMk/>
          <pc:sldMk cId="4144179442" sldId="288"/>
        </pc:sldMkLst>
        <pc:spChg chg="mod replST">
          <ac:chgData name="Dominique RIGHETTO" userId="512fe077-82ad-424c-88a3-15e852b5861d" providerId="ADAL" clId="{7B29A387-81C3-4DC3-8DD1-E7E42D5484F3}" dt="2022-06-05T06:26:27.883" v="15466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84" v="15467"/>
          <ac:spMkLst>
            <pc:docMk/>
            <pc:sldMk cId="4144179442" sldId="288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88" v="15469"/>
          <ac:spMkLst>
            <pc:docMk/>
            <pc:sldMk cId="4144179442" sldId="288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86" v="15468"/>
          <ac:spMkLst>
            <pc:docMk/>
            <pc:sldMk cId="4144179442" sldId="288"/>
            <ac:spMk id="17" creationId="{A91CE4A8-464A-688F-4552-7720ED35763B}"/>
          </ac:spMkLst>
        </pc:spChg>
        <pc:picChg chg="add mod ord replST">
          <ac:chgData name="Dominique RIGHETTO" userId="512fe077-82ad-424c-88a3-15e852b5861d" providerId="ADAL" clId="{7B29A387-81C3-4DC3-8DD1-E7E42D5484F3}" dt="2022-06-05T06:26:27.881" v="15465"/>
          <ac:picMkLst>
            <pc:docMk/>
            <pc:sldMk cId="4144179442" sldId="288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6-05T06:39:16.470" v="15529"/>
          <ac:picMkLst>
            <pc:docMk/>
            <pc:sldMk cId="4144179442" sldId="288"/>
            <ac:picMk id="8" creationId="{347714DE-EB9D-A9EE-EDB2-7865350E9345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6-05T06:26:27.918" v="15485"/>
        <pc:sldMkLst>
          <pc:docMk/>
          <pc:sldMk cId="2365769606" sldId="289"/>
        </pc:sldMkLst>
        <pc:spChg chg="mod replST">
          <ac:chgData name="Dominique RIGHETTO" userId="512fe077-82ad-424c-88a3-15e852b5861d" providerId="ADAL" clId="{7B29A387-81C3-4DC3-8DD1-E7E42D5484F3}" dt="2022-06-05T06:26:27.913" v="15482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15" v="15483"/>
          <ac:spMkLst>
            <pc:docMk/>
            <pc:sldMk cId="2365769606" sldId="28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917" v="15484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 replST">
          <ac:chgData name="Dominique RIGHETTO" userId="512fe077-82ad-424c-88a3-15e852b5861d" providerId="ADAL" clId="{7B29A387-81C3-4DC3-8DD1-E7E42D5484F3}" dt="2022-06-05T06:26:27.918" v="15485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9:33.160" v="15522" actId="6549"/>
        <pc:sldMkLst>
          <pc:docMk/>
          <pc:sldMk cId="1219825491" sldId="290"/>
        </pc:sldMkLst>
        <pc:spChg chg="mod replST">
          <ac:chgData name="Dominique RIGHETTO" userId="512fe077-82ad-424c-88a3-15e852b5861d" providerId="ADAL" clId="{7B29A387-81C3-4DC3-8DD1-E7E42D5484F3}" dt="2022-06-05T06:29:33.160" v="15522" actId="6549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32" v="15492"/>
          <ac:spMkLst>
            <pc:docMk/>
            <pc:sldMk cId="1219825491" sldId="29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34" v="15493"/>
          <ac:spMkLst>
            <pc:docMk/>
            <pc:sldMk cId="1219825491" sldId="290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6-05T06:28:54.161" v="15509" actId="21"/>
          <ac:picMkLst>
            <pc:docMk/>
            <pc:sldMk cId="1219825491" sldId="290"/>
            <ac:picMk id="4" creationId="{8E609491-B3CB-78A4-73B4-9BCB8A469193}"/>
          </ac:picMkLst>
        </pc:picChg>
        <pc:picChg chg="add del mod">
          <ac:chgData name="Dominique RIGHETTO" userId="512fe077-82ad-424c-88a3-15e852b5861d" providerId="ADAL" clId="{7B29A387-81C3-4DC3-8DD1-E7E42D5484F3}" dt="2022-06-05T06:29:30.661" v="15521" actId="478"/>
          <ac:picMkLst>
            <pc:docMk/>
            <pc:sldMk cId="1219825491" sldId="290"/>
            <ac:picMk id="7" creationId="{1D16CD2A-B497-CEE2-93BB-A7F4C8FD73C0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7:51.163" v="15505" actId="1076"/>
        <pc:sldMkLst>
          <pc:docMk/>
          <pc:sldMk cId="1092469396" sldId="292"/>
        </pc:sldMkLst>
        <pc:spChg chg="mod replST">
          <ac:chgData name="Dominique RIGHETTO" userId="512fe077-82ad-424c-88a3-15e852b5861d" providerId="ADAL" clId="{7B29A387-81C3-4DC3-8DD1-E7E42D5484F3}" dt="2022-06-05T06:26:27.921" v="15486"/>
          <ac:spMkLst>
            <pc:docMk/>
            <pc:sldMk cId="1092469396" sldId="292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53.149" v="15498" actId="1076"/>
          <ac:spMkLst>
            <pc:docMk/>
            <pc:sldMk cId="1092469396" sldId="292"/>
            <ac:spMk id="3" creationId="{A6A5244E-B2F1-ACCF-CD2D-2F26F615F55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22" v="15487"/>
          <ac:spMkLst>
            <pc:docMk/>
            <pc:sldMk cId="1092469396" sldId="292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26" v="15489"/>
          <ac:picMkLst>
            <pc:docMk/>
            <pc:sldMk cId="1092469396" sldId="292"/>
            <ac:picMk id="4" creationId="{4289515F-540D-5928-2FBC-0827D5249E00}"/>
          </ac:picMkLst>
        </pc:picChg>
        <pc:picChg chg="add mod">
          <ac:chgData name="Dominique RIGHETTO" userId="512fe077-82ad-424c-88a3-15e852b5861d" providerId="ADAL" clId="{7B29A387-81C3-4DC3-8DD1-E7E42D5484F3}" dt="2022-06-05T06:27:51.163" v="15505" actId="1076"/>
          <ac:picMkLst>
            <pc:docMk/>
            <pc:sldMk cId="1092469396" sldId="292"/>
            <ac:picMk id="7" creationId="{2DC85745-8E2B-E887-177F-BEAA830A8AB8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 replST">
          <ac:chgData name="Dominique RIGHETTO" userId="512fe077-82ad-424c-88a3-15e852b5861d" providerId="ADAL" clId="{7B29A387-81C3-4DC3-8DD1-E7E42D5484F3}" dt="2022-06-05T06:26:27.924" v="15488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6:27.910" v="15481"/>
        <pc:sldMkLst>
          <pc:docMk/>
          <pc:sldMk cId="1969356322" sldId="293"/>
        </pc:sldMkLst>
        <pc:spChg chg="mod replST">
          <ac:chgData name="Dominique RIGHETTO" userId="512fe077-82ad-424c-88a3-15e852b5861d" providerId="ADAL" clId="{7B29A387-81C3-4DC3-8DD1-E7E42D5484F3}" dt="2022-06-05T06:26:27.899" v="15475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01" v="15476"/>
          <ac:spMkLst>
            <pc:docMk/>
            <pc:sldMk cId="1969356322" sldId="293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02" v="15477"/>
          <ac:spMkLst>
            <pc:docMk/>
            <pc:sldMk cId="1969356322" sldId="293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07" v="15479"/>
          <ac:picMkLst>
            <pc:docMk/>
            <pc:sldMk cId="1969356322" sldId="293"/>
            <ac:picMk id="4" creationId="{BD575345-57E7-9545-B3D5-3A7AF3BA6612}"/>
          </ac:picMkLst>
        </pc:picChg>
        <pc:picChg chg="add mod replST">
          <ac:chgData name="Dominique RIGHETTO" userId="512fe077-82ad-424c-88a3-15e852b5861d" providerId="ADAL" clId="{7B29A387-81C3-4DC3-8DD1-E7E42D5484F3}" dt="2022-06-05T06:26:27.908" v="15480"/>
          <ac:picMkLst>
            <pc:docMk/>
            <pc:sldMk cId="1969356322" sldId="293"/>
            <ac:picMk id="7" creationId="{61A918DA-78C4-2E6E-9189-D0AA6FB60892}"/>
          </ac:picMkLst>
        </pc:picChg>
        <pc:picChg chg="mod replST">
          <ac:chgData name="Dominique RIGHETTO" userId="512fe077-82ad-424c-88a3-15e852b5861d" providerId="ADAL" clId="{7B29A387-81C3-4DC3-8DD1-E7E42D5484F3}" dt="2022-06-05T06:26:27.905" v="15478"/>
          <ac:picMkLst>
            <pc:docMk/>
            <pc:sldMk cId="1969356322" sldId="293"/>
            <ac:picMk id="8" creationId="{C2152464-0641-2FB6-560B-A57C164A5822}"/>
          </ac:picMkLst>
        </pc:picChg>
        <pc:picChg chg="add mod replST">
          <ac:chgData name="Dominique RIGHETTO" userId="512fe077-82ad-424c-88a3-15e852b5861d" providerId="ADAL" clId="{7B29A387-81C3-4DC3-8DD1-E7E42D5484F3}" dt="2022-06-05T06:26:27.910" v="15481"/>
          <ac:picMkLst>
            <pc:docMk/>
            <pc:sldMk cId="1969356322" sldId="293"/>
            <ac:picMk id="9" creationId="{51376F06-5281-B509-8AC6-BF4F50280C5A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6-05T06:26:27.556" v="15295"/>
        <pc:sldMkLst>
          <pc:docMk/>
          <pc:sldMk cId="25528065" sldId="295"/>
        </pc:sldMkLst>
        <pc:spChg chg="mod replST">
          <ac:chgData name="Dominique RIGHETTO" userId="512fe077-82ad-424c-88a3-15e852b5861d" providerId="ADAL" clId="{7B29A387-81C3-4DC3-8DD1-E7E42D5484F3}" dt="2022-06-05T06:26:27.551" v="15292"/>
          <ac:spMkLst>
            <pc:docMk/>
            <pc:sldMk cId="25528065" sldId="29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53" v="1529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55" v="15294"/>
          <ac:spMkLst>
            <pc:docMk/>
            <pc:sldMk cId="25528065" sldId="295"/>
            <ac:spMk id="6" creationId="{7BC1787E-7110-4989-B0B8-DD4E0ACC09DF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556" v="15295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6-05T06:26:27.852" v="15449"/>
        <pc:sldMkLst>
          <pc:docMk/>
          <pc:sldMk cId="3973227997" sldId="296"/>
        </pc:sldMkLst>
        <pc:spChg chg="mod replST">
          <ac:chgData name="Dominique RIGHETTO" userId="512fe077-82ad-424c-88a3-15e852b5861d" providerId="ADAL" clId="{7B29A387-81C3-4DC3-8DD1-E7E42D5484F3}" dt="2022-06-05T06:26:27.844" v="15445"/>
          <ac:spMkLst>
            <pc:docMk/>
            <pc:sldMk cId="3973227997" sldId="29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45" v="15446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8" v="15447"/>
          <ac:spMkLst>
            <pc:docMk/>
            <pc:sldMk cId="3973227997" sldId="29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 replST">
          <ac:chgData name="Dominique RIGHETTO" userId="512fe077-82ad-424c-88a3-15e852b5861d" providerId="ADAL" clId="{7B29A387-81C3-4DC3-8DD1-E7E42D5484F3}" dt="2022-06-05T06:26:27.852" v="15449"/>
          <ac:spMkLst>
            <pc:docMk/>
            <pc:sldMk cId="3973227997" sldId="296"/>
            <ac:spMk id="10" creationId="{11C2F9E1-6D9E-7387-071C-D5564276B560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850" v="15448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6-05T06:29:39.436" v="15524" actId="6549"/>
        <pc:sldMkLst>
          <pc:docMk/>
          <pc:sldMk cId="211568109" sldId="297"/>
        </pc:sldMkLst>
        <pc:spChg chg="mod replST">
          <ac:chgData name="Dominique RIGHETTO" userId="512fe077-82ad-424c-88a3-15e852b5861d" providerId="ADAL" clId="{7B29A387-81C3-4DC3-8DD1-E7E42D5484F3}" dt="2022-06-05T06:29:39.436" v="15524" actId="6549"/>
          <ac:spMkLst>
            <pc:docMk/>
            <pc:sldMk cId="211568109" sldId="29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938" v="15495"/>
          <ac:spMkLst>
            <pc:docMk/>
            <pc:sldMk cId="211568109" sldId="297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939" v="15496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6-05T06:27:34.676" v="15502" actId="21"/>
          <ac:picMkLst>
            <pc:docMk/>
            <pc:sldMk cId="211568109" sldId="297"/>
            <ac:picMk id="4" creationId="{D8FD85A7-EB25-DED3-9F84-F076205086D3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6-05T06:29:07.514" v="15515" actId="21"/>
          <ac:picMkLst>
            <pc:docMk/>
            <pc:sldMk cId="211568109" sldId="297"/>
            <ac:picMk id="8" creationId="{2A728452-89EE-C234-987B-7DEA30C7B610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del mod replST">
          <ac:chgData name="Dominique RIGHETTO" userId="512fe077-82ad-424c-88a3-15e852b5861d" providerId="ADAL" clId="{7B29A387-81C3-4DC3-8DD1-E7E42D5484F3}" dt="2022-06-05T06:29:36.617" v="15523" actId="478"/>
          <ac:picMkLst>
            <pc:docMk/>
            <pc:sldMk cId="211568109" sldId="297"/>
            <ac:picMk id="14" creationId="{5A65DEA5-0194-C8BA-C623-35AB7BCFFE76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26:27.677" v="15362"/>
        <pc:sldMkLst>
          <pc:docMk/>
          <pc:sldMk cId="4121894380" sldId="298"/>
        </pc:sldMkLst>
        <pc:spChg chg="replST">
          <ac:chgData name="Dominique RIGHETTO" userId="512fe077-82ad-424c-88a3-15e852b5861d" providerId="ADAL" clId="{7B29A387-81C3-4DC3-8DD1-E7E42D5484F3}" dt="2022-06-05T06:26:27.672" v="15359"/>
          <ac:spMkLst>
            <pc:docMk/>
            <pc:sldMk cId="4121894380" sldId="29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71" v="15358"/>
          <ac:spMkLst>
            <pc:docMk/>
            <pc:sldMk cId="4121894380" sldId="29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74" v="15360"/>
          <ac:spMkLst>
            <pc:docMk/>
            <pc:sldMk cId="4121894380" sldId="29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76" v="15361"/>
          <ac:picMkLst>
            <pc:docMk/>
            <pc:sldMk cId="4121894380" sldId="298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69" v="15357"/>
          <ac:picMkLst>
            <pc:docMk/>
            <pc:sldMk cId="4121894380" sldId="298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677" v="15362"/>
          <ac:picMkLst>
            <pc:docMk/>
            <pc:sldMk cId="4121894380" sldId="298"/>
            <ac:picMk id="8" creationId="{D387A590-7700-D0A5-D5DF-3395878ADED4}"/>
          </ac:picMkLst>
        </pc:picChg>
        <pc:picChg chg="replST">
          <ac:chgData name="Dominique RIGHETTO" userId="512fe077-82ad-424c-88a3-15e852b5861d" providerId="ADAL" clId="{7B29A387-81C3-4DC3-8DD1-E7E42D5484F3}" dt="2022-06-05T06:26:27.668" v="15356"/>
          <ac:picMkLst>
            <pc:docMk/>
            <pc:sldMk cId="4121894380" sldId="298"/>
            <ac:picMk id="14" creationId="{E0D4A6C4-7158-5E7E-588D-F582EA8A22A6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32:47.733" v="15525"/>
        <pc:sldMkLst>
          <pc:docMk/>
          <pc:sldMk cId="3886104305" sldId="299"/>
        </pc:sldMkLst>
        <pc:spChg chg="replST">
          <ac:chgData name="Dominique RIGHETTO" userId="512fe077-82ad-424c-88a3-15e852b5861d" providerId="ADAL" clId="{7B29A387-81C3-4DC3-8DD1-E7E42D5484F3}" dt="2022-06-05T06:26:27.660" v="15352"/>
          <ac:spMkLst>
            <pc:docMk/>
            <pc:sldMk cId="3886104305" sldId="299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56" v="15350"/>
          <ac:spMkLst>
            <pc:docMk/>
            <pc:sldMk cId="3886104305" sldId="299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62" v="15353"/>
          <ac:spMkLst>
            <pc:docMk/>
            <pc:sldMk cId="3886104305" sldId="299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58" v="15351"/>
          <ac:picMkLst>
            <pc:docMk/>
            <pc:sldMk cId="3886104305" sldId="299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55" v="15349"/>
          <ac:picMkLst>
            <pc:docMk/>
            <pc:sldMk cId="3886104305" sldId="299"/>
            <ac:picMk id="7" creationId="{EDF40968-4DEB-BFDC-C5E9-9CE53C0831C7}"/>
          </ac:picMkLst>
        </pc:picChg>
        <pc:picChg chg="add mod">
          <ac:chgData name="Dominique RIGHETTO" userId="512fe077-82ad-424c-88a3-15e852b5861d" providerId="ADAL" clId="{7B29A387-81C3-4DC3-8DD1-E7E42D5484F3}" dt="2022-06-05T06:32:47.733" v="15525"/>
          <ac:picMkLst>
            <pc:docMk/>
            <pc:sldMk cId="3886104305" sldId="299"/>
            <ac:picMk id="9" creationId="{46FD6FB7-28C1-B119-AA73-78117D05605B}"/>
          </ac:picMkLst>
        </pc:picChg>
        <pc:picChg chg="replST">
          <ac:chgData name="Dominique RIGHETTO" userId="512fe077-82ad-424c-88a3-15e852b5861d" providerId="ADAL" clId="{7B29A387-81C3-4DC3-8DD1-E7E42D5484F3}" dt="2022-06-05T06:26:27.664" v="15354"/>
          <ac:picMkLst>
            <pc:docMk/>
            <pc:sldMk cId="3886104305" sldId="299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665" v="15355"/>
          <ac:picMkLst>
            <pc:docMk/>
            <pc:sldMk cId="3886104305" sldId="299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26:27.707" v="15378"/>
        <pc:sldMkLst>
          <pc:docMk/>
          <pc:sldMk cId="176174890" sldId="300"/>
        </pc:sldMkLst>
        <pc:spChg chg="replST">
          <ac:chgData name="Dominique RIGHETTO" userId="512fe077-82ad-424c-88a3-15e852b5861d" providerId="ADAL" clId="{7B29A387-81C3-4DC3-8DD1-E7E42D5484F3}" dt="2022-06-05T06:26:27.698" v="15373"/>
          <ac:spMkLst>
            <pc:docMk/>
            <pc:sldMk cId="176174890" sldId="300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95" v="15371"/>
          <ac:spMkLst>
            <pc:docMk/>
            <pc:sldMk cId="176174890" sldId="30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00" v="15374"/>
          <ac:spMkLst>
            <pc:docMk/>
            <pc:sldMk cId="176174890" sldId="300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96" v="15372"/>
          <ac:picMkLst>
            <pc:docMk/>
            <pc:sldMk cId="176174890" sldId="300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705" v="15377"/>
          <ac:picMkLst>
            <pc:docMk/>
            <pc:sldMk cId="176174890" sldId="300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707" v="15378"/>
          <ac:picMkLst>
            <pc:docMk/>
            <pc:sldMk cId="176174890" sldId="300"/>
            <ac:picMk id="9" creationId="{69A4F2F6-037A-0E53-42EC-E138889EC1E7}"/>
          </ac:picMkLst>
        </pc:picChg>
        <pc:picChg chg="replST">
          <ac:chgData name="Dominique RIGHETTO" userId="512fe077-82ad-424c-88a3-15e852b5861d" providerId="ADAL" clId="{7B29A387-81C3-4DC3-8DD1-E7E42D5484F3}" dt="2022-06-05T06:26:27.702" v="15375"/>
          <ac:picMkLst>
            <pc:docMk/>
            <pc:sldMk cId="176174890" sldId="300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703" v="15376"/>
          <ac:picMkLst>
            <pc:docMk/>
            <pc:sldMk cId="176174890" sldId="300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0:17.972" v="15545" actId="208"/>
        <pc:sldMkLst>
          <pc:docMk/>
          <pc:sldMk cId="2465680143" sldId="301"/>
        </pc:sldMkLst>
        <pc:spChg chg="replST">
          <ac:chgData name="Dominique RIGHETTO" userId="512fe077-82ad-424c-88a3-15e852b5861d" providerId="ADAL" clId="{7B29A387-81C3-4DC3-8DD1-E7E42D5484F3}" dt="2022-06-05T06:26:27.809" v="15427"/>
          <ac:spMkLst>
            <pc:docMk/>
            <pc:sldMk cId="2465680143" sldId="301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10" v="15428"/>
          <ac:spMkLst>
            <pc:docMk/>
            <pc:sldMk cId="2465680143" sldId="301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12" v="15429"/>
          <ac:spMkLst>
            <pc:docMk/>
            <pc:sldMk cId="2465680143" sldId="301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814" v="15430"/>
          <ac:picMkLst>
            <pc:docMk/>
            <pc:sldMk cId="2465680143" sldId="301"/>
            <ac:picMk id="8" creationId="{E787DF93-F500-8341-DA0F-DAC288D9AF37}"/>
          </ac:picMkLst>
        </pc:picChg>
        <pc:picChg chg="add mod replST">
          <ac:chgData name="Dominique RIGHETTO" userId="512fe077-82ad-424c-88a3-15e852b5861d" providerId="ADAL" clId="{7B29A387-81C3-4DC3-8DD1-E7E42D5484F3}" dt="2022-06-05T06:26:27.819" v="15433"/>
          <ac:picMkLst>
            <pc:docMk/>
            <pc:sldMk cId="2465680143" sldId="301"/>
            <ac:picMk id="9" creationId="{1A1A8C9A-7A27-0508-1C09-0FF77854792B}"/>
          </ac:picMkLst>
        </pc:picChg>
        <pc:picChg chg="replST">
          <ac:chgData name="Dominique RIGHETTO" userId="512fe077-82ad-424c-88a3-15e852b5861d" providerId="ADAL" clId="{7B29A387-81C3-4DC3-8DD1-E7E42D5484F3}" dt="2022-06-05T06:26:27.816" v="15431"/>
          <ac:picMkLst>
            <pc:docMk/>
            <pc:sldMk cId="2465680143" sldId="301"/>
            <ac:picMk id="13" creationId="{5534311C-E429-F337-9A76-A1428D632954}"/>
          </ac:picMkLst>
        </pc:picChg>
        <pc:cxnChg chg="mod replST">
          <ac:chgData name="Dominique RIGHETTO" userId="512fe077-82ad-424c-88a3-15e852b5861d" providerId="ADAL" clId="{7B29A387-81C3-4DC3-8DD1-E7E42D5484F3}" dt="2022-06-05T06:50:17.972" v="15545" actId="208"/>
          <ac:cxnSpMkLst>
            <pc:docMk/>
            <pc:sldMk cId="2465680143" sldId="301"/>
            <ac:cxnSpMk id="16" creationId="{5CC6FCD2-E253-CA04-A15E-2BACC97FE1D8}"/>
          </ac:cxnSpMkLst>
        </pc:cxnChg>
      </pc:sldChg>
      <pc:sldChg chg="addSp modSp mod">
        <pc:chgData name="Dominique RIGHETTO" userId="512fe077-82ad-424c-88a3-15e852b5861d" providerId="ADAL" clId="{7B29A387-81C3-4DC3-8DD1-E7E42D5484F3}" dt="2022-06-05T06:53:00.417" v="15550" actId="1440"/>
        <pc:sldMkLst>
          <pc:docMk/>
          <pc:sldMk cId="634874028" sldId="302"/>
        </pc:sldMkLst>
        <pc:spChg chg="replST">
          <ac:chgData name="Dominique RIGHETTO" userId="512fe077-82ad-424c-88a3-15e852b5861d" providerId="ADAL" clId="{7B29A387-81C3-4DC3-8DD1-E7E42D5484F3}" dt="2022-06-05T06:26:27.822" v="15434"/>
          <ac:spMkLst>
            <pc:docMk/>
            <pc:sldMk cId="634874028" sldId="302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23" v="15435"/>
          <ac:spMkLst>
            <pc:docMk/>
            <pc:sldMk cId="634874028" sldId="302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25" v="15436"/>
          <ac:spMkLst>
            <pc:docMk/>
            <pc:sldMk cId="634874028" sldId="302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30" v="15438"/>
          <ac:picMkLst>
            <pc:docMk/>
            <pc:sldMk cId="634874028" sldId="302"/>
            <ac:picMk id="7" creationId="{DD920ACF-FA0E-81F2-0EEC-50ED7C3AC4D7}"/>
          </ac:picMkLst>
        </pc:picChg>
        <pc:picChg chg="mod replST">
          <ac:chgData name="Dominique RIGHETTO" userId="512fe077-82ad-424c-88a3-15e852b5861d" providerId="ADAL" clId="{7B29A387-81C3-4DC3-8DD1-E7E42D5484F3}" dt="2022-06-05T06:53:00.417" v="15550" actId="1440"/>
          <ac:picMkLst>
            <pc:docMk/>
            <pc:sldMk cId="634874028" sldId="302"/>
            <ac:picMk id="8" creationId="{E787DF93-F500-8341-DA0F-DAC288D9AF37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3:06.234" v="15551" actId="1440"/>
        <pc:sldMkLst>
          <pc:docMk/>
          <pc:sldMk cId="3633566896" sldId="303"/>
        </pc:sldMkLst>
        <pc:spChg chg="replST">
          <ac:chgData name="Dominique RIGHETTO" userId="512fe077-82ad-424c-88a3-15e852b5861d" providerId="ADAL" clId="{7B29A387-81C3-4DC3-8DD1-E7E42D5484F3}" dt="2022-06-05T06:26:27.892" v="15471"/>
          <ac:spMkLst>
            <pc:docMk/>
            <pc:sldMk cId="3633566896" sldId="303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93" v="15472"/>
          <ac:spMkLst>
            <pc:docMk/>
            <pc:sldMk cId="3633566896" sldId="303"/>
            <ac:spMk id="6" creationId="{7BC1787E-7110-4989-B0B8-DD4E0ACC09DF}"/>
          </ac:spMkLst>
        </pc:spChg>
        <pc:spChg chg="replST">
          <ac:chgData name="Dominique RIGHETTO" userId="512fe077-82ad-424c-88a3-15e852b5861d" providerId="ADAL" clId="{7B29A387-81C3-4DC3-8DD1-E7E42D5484F3}" dt="2022-06-05T06:26:27.895" v="15473"/>
          <ac:spMkLst>
            <pc:docMk/>
            <pc:sldMk cId="3633566896" sldId="303"/>
            <ac:spMk id="17" creationId="{A91CE4A8-464A-688F-4552-7720ED35763B}"/>
          </ac:spMkLst>
        </pc:spChg>
        <pc:picChg chg="mod replST">
          <ac:chgData name="Dominique RIGHETTO" userId="512fe077-82ad-424c-88a3-15e852b5861d" providerId="ADAL" clId="{7B29A387-81C3-4DC3-8DD1-E7E42D5484F3}" dt="2022-06-05T06:53:06.234" v="15551" actId="1440"/>
          <ac:picMkLst>
            <pc:docMk/>
            <pc:sldMk cId="3633566896" sldId="303"/>
            <ac:picMk id="7" creationId="{ACDF07EA-A6FB-EF79-352E-A25AEABE76F2}"/>
          </ac:picMkLst>
        </pc:picChg>
        <pc:picChg chg="add mod replST">
          <ac:chgData name="Dominique RIGHETTO" userId="512fe077-82ad-424c-88a3-15e852b5861d" providerId="ADAL" clId="{7B29A387-81C3-4DC3-8DD1-E7E42D5484F3}" dt="2022-06-05T06:26:27.897" v="15474"/>
          <ac:picMkLst>
            <pc:docMk/>
            <pc:sldMk cId="3633566896" sldId="303"/>
            <ac:picMk id="8" creationId="{FB33A7F9-BF11-25E0-8358-85906F1A4ED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applications provide rich frontend mainly based on JavaScript, in which, interesting data is stored in browser’s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Such attacks extend their perimeter outside the boundaries of the application by targeting the browser.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protections in server-side technologies framework tend to be heterogenous and complete. However, it is not always the same for frontend frameworks.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avoiding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applications provide rich frontend mainly based on JavaScript, in which, interesting data is stored in browser’s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Such attacks extend their perimeter outside the boundaries of the application by targeting the browser.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protections in server-side technologies framework tend to be heterogenous and complete. However, it is not always the same for frontend frameworks.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avoiding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scenario prior to explain the slide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594" y="3660773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hyperlink" Target="https://twitter.com/righettod" TargetMode="External"/><Relationship Id="rId18" Type="http://schemas.openxmlformats.org/officeDocument/2006/relationships/image" Target="../media/image19.png"/><Relationship Id="rId3" Type="http://schemas.openxmlformats.org/officeDocument/2006/relationships/tags" Target="../tags/tag3.xml"/><Relationship Id="rId21" Type="http://schemas.openxmlformats.org/officeDocument/2006/relationships/hyperlink" Target="https://excellium-services.com/" TargetMode="Externa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18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3.png"/><Relationship Id="rId5" Type="http://schemas.openxmlformats.org/officeDocument/2006/relationships/tags" Target="../tags/tag5.xml"/><Relationship Id="rId15" Type="http://schemas.openxmlformats.org/officeDocument/2006/relationships/hyperlink" Target="https://github.com/righettod/voxxeddays-lux-2022" TargetMode="External"/><Relationship Id="rId23" Type="http://schemas.openxmlformats.org/officeDocument/2006/relationships/hyperlink" Target="https://creativecommons.org/licenses/by-sa/4.0/" TargetMode="External"/><Relationship Id="rId10" Type="http://schemas.openxmlformats.org/officeDocument/2006/relationships/tags" Target="../tags/tag10.xml"/><Relationship Id="rId19" Type="http://schemas.openxmlformats.org/officeDocument/2006/relationships/image" Target="../media/image2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righettod.eu/" TargetMode="External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25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38.jp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37.jpg"/><Relationship Id="rId5" Type="http://schemas.openxmlformats.org/officeDocument/2006/relationships/tags" Target="../tags/tag66.xml"/><Relationship Id="rId10" Type="http://schemas.openxmlformats.org/officeDocument/2006/relationships/hyperlink" Target="http://www.picturequotes.com/who-are-you-gonna-call-ghostbusters-quote-346897" TargetMode="External"/><Relationship Id="rId4" Type="http://schemas.openxmlformats.org/officeDocument/2006/relationships/tags" Target="../tags/tag65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72.xml"/><Relationship Id="rId7" Type="http://schemas.openxmlformats.org/officeDocument/2006/relationships/hyperlink" Target="https://owasp.org/www-project-secure-headers/" TargetMode="Externa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hyperlink" Target="https://hstspreload.org/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hyperlink" Target="https://righettod.eu/" TargetMode="Externa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hyperlink" Target="http://righettod.eu/" TargetMode="External"/><Relationship Id="rId5" Type="http://schemas.openxmlformats.org/officeDocument/2006/relationships/tags" Target="../tags/tag87.xml"/><Relationship Id="rId10" Type="http://schemas.openxmlformats.org/officeDocument/2006/relationships/image" Target="../media/image41.png"/><Relationship Id="rId4" Type="http://schemas.openxmlformats.org/officeDocument/2006/relationships/tags" Target="../tags/tag86.xml"/><Relationship Id="rId9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45.png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image" Target="../media/image44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hyperlink" Target="https://en.wikipedia.org/wiki/Phishing" TargetMode="External"/><Relationship Id="rId5" Type="http://schemas.openxmlformats.org/officeDocument/2006/relationships/tags" Target="../tags/tag94.xml"/><Relationship Id="rId15" Type="http://schemas.openxmlformats.org/officeDocument/2006/relationships/image" Target="../media/image25.png"/><Relationship Id="rId10" Type="http://schemas.openxmlformats.org/officeDocument/2006/relationships/image" Target="../media/image43.png"/><Relationship Id="rId4" Type="http://schemas.openxmlformats.org/officeDocument/2006/relationships/tags" Target="../tags/tag93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44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hyperlink" Target="https://en.wikipedia.org/wiki/Phishing" TargetMode="External"/><Relationship Id="rId5" Type="http://schemas.openxmlformats.org/officeDocument/2006/relationships/tags" Target="../tags/tag102.xml"/><Relationship Id="rId10" Type="http://schemas.openxmlformats.org/officeDocument/2006/relationships/image" Target="../media/image43.png"/><Relationship Id="rId4" Type="http://schemas.openxmlformats.org/officeDocument/2006/relationships/tags" Target="../tags/tag101.xml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45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hyperlink" Target="https://en.wikipedia.org/wiki/Phishing" TargetMode="Externa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43.png"/><Relationship Id="rId5" Type="http://schemas.openxmlformats.org/officeDocument/2006/relationships/tags" Target="../tags/tag109.xml"/><Relationship Id="rId15" Type="http://schemas.openxmlformats.org/officeDocument/2006/relationships/image" Target="../media/image25.png"/><Relationship Id="rId10" Type="http://schemas.openxmlformats.org/officeDocument/2006/relationships/image" Target="../media/image44.png"/><Relationship Id="rId4" Type="http://schemas.openxmlformats.org/officeDocument/2006/relationships/tags" Target="../tags/tag10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46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45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44.png"/><Relationship Id="rId5" Type="http://schemas.openxmlformats.org/officeDocument/2006/relationships/tags" Target="../tags/tag117.xml"/><Relationship Id="rId15" Type="http://schemas.openxmlformats.org/officeDocument/2006/relationships/image" Target="../media/image25.png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1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ross-origin-resource-policy" TargetMode="External"/><Relationship Id="rId3" Type="http://schemas.openxmlformats.org/officeDocument/2006/relationships/tags" Target="../tags/tag12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9" Type="http://schemas.openxmlformats.org/officeDocument/2006/relationships/hyperlink" Target="https://developer.mozilla.org/en-US/docs/Glossary/Sit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5.png"/><Relationship Id="rId5" Type="http://schemas.openxmlformats.org/officeDocument/2006/relationships/tags" Target="../tags/tag15.xml"/><Relationship Id="rId10" Type="http://schemas.openxmlformats.org/officeDocument/2006/relationships/hyperlink" Target="https://gs.statcounter.com/browser-market-share" TargetMode="External"/><Relationship Id="rId4" Type="http://schemas.openxmlformats.org/officeDocument/2006/relationships/tags" Target="../tags/tag14.xml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5.png"/><Relationship Id="rId2" Type="http://schemas.openxmlformats.org/officeDocument/2006/relationships/tags" Target="../tags/tag127.xml"/><Relationship Id="rId16" Type="http://schemas.openxmlformats.org/officeDocument/2006/relationships/image" Target="../media/image49.pn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image" Target="../media/image48.png"/><Relationship Id="rId10" Type="http://schemas.openxmlformats.org/officeDocument/2006/relationships/tags" Target="../tags/tag135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51.png"/><Relationship Id="rId5" Type="http://schemas.openxmlformats.org/officeDocument/2006/relationships/tags" Target="../tags/tag145.xml"/><Relationship Id="rId10" Type="http://schemas.openxmlformats.org/officeDocument/2006/relationships/hyperlink" Target="https://owasp.org/www-project-secure-headers/#clear-site-data" TargetMode="External"/><Relationship Id="rId4" Type="http://schemas.openxmlformats.org/officeDocument/2006/relationships/tags" Target="../tags/tag144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5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image" Target="../media/image54.png"/><Relationship Id="rId5" Type="http://schemas.openxmlformats.org/officeDocument/2006/relationships/tags" Target="../tags/tag152.xml"/><Relationship Id="rId10" Type="http://schemas.openxmlformats.org/officeDocument/2006/relationships/image" Target="../media/image53.png"/><Relationship Id="rId4" Type="http://schemas.openxmlformats.org/officeDocument/2006/relationships/tags" Target="../tags/tag151.xml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image" Target="../media/image55.png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52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58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hyperlink" Target="https://caniuse.com/mdn-http_headers_clear-site-data_executioncontex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.png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57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56.png"/><Relationship Id="rId5" Type="http://schemas.openxmlformats.org/officeDocument/2006/relationships/tags" Target="../tags/tag167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66.xml"/><Relationship Id="rId9" Type="http://schemas.openxmlformats.org/officeDocument/2006/relationships/hyperlink" Target="https://portswigger.net/web-security/cross-site-scrip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.png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image" Target="../media/image57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56.png"/><Relationship Id="rId5" Type="http://schemas.openxmlformats.org/officeDocument/2006/relationships/tags" Target="../tags/tag174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73.xml"/><Relationship Id="rId9" Type="http://schemas.openxmlformats.org/officeDocument/2006/relationships/hyperlink" Target="https://portswigger.net/web-security/cross-site-scrip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79.html" TargetMode="External"/><Relationship Id="rId3" Type="http://schemas.openxmlformats.org/officeDocument/2006/relationships/tags" Target="../tags/tag179.xml"/><Relationship Id="rId7" Type="http://schemas.openxmlformats.org/officeDocument/2006/relationships/hyperlink" Target="https://portswigger.net/web-security/cross-site-scripting" TargetMode="Externa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1.xml"/><Relationship Id="rId10" Type="http://schemas.openxmlformats.org/officeDocument/2006/relationships/image" Target="../media/image25.png"/><Relationship Id="rId4" Type="http://schemas.openxmlformats.org/officeDocument/2006/relationships/tags" Target="../tags/tag180.xm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-security-policy.com/" TargetMode="External"/><Relationship Id="rId3" Type="http://schemas.openxmlformats.org/officeDocument/2006/relationships/tags" Target="../tags/tag184.xml"/><Relationship Id="rId7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ontent-security-policy" TargetMode="External"/><Relationship Id="rId3" Type="http://schemas.openxmlformats.org/officeDocument/2006/relationships/tags" Target="../tags/tag188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9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26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8.xml"/><Relationship Id="rId16" Type="http://schemas.openxmlformats.org/officeDocument/2006/relationships/image" Target="../media/image25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1.xml"/><Relationship Id="rId15" Type="http://schemas.openxmlformats.org/officeDocument/2006/relationships/image" Target="../media/image28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93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5.xml"/><Relationship Id="rId4" Type="http://schemas.openxmlformats.org/officeDocument/2006/relationships/tags" Target="../tags/tag19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13" Type="http://schemas.openxmlformats.org/officeDocument/2006/relationships/image" Target="../media/image59.png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0.xml"/><Relationship Id="rId15" Type="http://schemas.openxmlformats.org/officeDocument/2006/relationships/image" Target="../media/image61.png"/><Relationship Id="rId10" Type="http://schemas.openxmlformats.org/officeDocument/2006/relationships/tags" Target="../tags/tag205.xml"/><Relationship Id="rId4" Type="http://schemas.openxmlformats.org/officeDocument/2006/relationships/tags" Target="../tags/tag199.xml"/><Relationship Id="rId9" Type="http://schemas.openxmlformats.org/officeDocument/2006/relationships/tags" Target="../tags/tag204.xml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0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10" Type="http://schemas.openxmlformats.org/officeDocument/2006/relationships/image" Target="../media/image25.png"/><Relationship Id="rId4" Type="http://schemas.openxmlformats.org/officeDocument/2006/relationships/tags" Target="../tags/tag209.xml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214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64.png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12" Type="http://schemas.openxmlformats.org/officeDocument/2006/relationships/image" Target="../media/image63.png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hyperlink" Target="https://owasp.org/" TargetMode="External"/><Relationship Id="rId5" Type="http://schemas.openxmlformats.org/officeDocument/2006/relationships/tags" Target="../tags/tag221.xml"/><Relationship Id="rId15" Type="http://schemas.openxmlformats.org/officeDocument/2006/relationships/image" Target="../media/image25.png"/><Relationship Id="rId10" Type="http://schemas.openxmlformats.org/officeDocument/2006/relationships/hyperlink" Target="https://owasp.org/www-project-secure-headers/" TargetMode="External"/><Relationship Id="rId4" Type="http://schemas.openxmlformats.org/officeDocument/2006/relationships/tags" Target="../tags/tag220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hettod/voxxeddays-lux-2022/blob/main/DemoCORP.mp4" TargetMode="External"/><Relationship Id="rId3" Type="http://schemas.openxmlformats.org/officeDocument/2006/relationships/tags" Target="../tags/tag226.xml"/><Relationship Id="rId7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github.com/righettod/voxxeddays-lux-2022/blob/main/DemoCSP.mp4" TargetMode="External"/><Relationship Id="rId4" Type="http://schemas.openxmlformats.org/officeDocument/2006/relationships/tags" Target="../tags/tag227.xml"/><Relationship Id="rId9" Type="http://schemas.openxmlformats.org/officeDocument/2006/relationships/hyperlink" Target="https://github.com/righettod/voxxeddays-lux-2022/blob/main/DemoCSD.mp4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230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69.png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slideLayout" Target="../slideLayouts/slideLayout3.xml"/><Relationship Id="rId11" Type="http://schemas.openxmlformats.org/officeDocument/2006/relationships/hyperlink" Target="https://www.linkedin.com/in/julienehrhart/" TargetMode="External"/><Relationship Id="rId5" Type="http://schemas.openxmlformats.org/officeDocument/2006/relationships/tags" Target="../tags/tag232.xml"/><Relationship Id="rId10" Type="http://schemas.openxmlformats.org/officeDocument/2006/relationships/hyperlink" Target="https://www.linkedin.com/in/righettoa/" TargetMode="External"/><Relationship Id="rId4" Type="http://schemas.openxmlformats.org/officeDocument/2006/relationships/tags" Target="../tags/tag231.xml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lear-site-data" TargetMode="External"/><Relationship Id="rId13" Type="http://schemas.openxmlformats.org/officeDocument/2006/relationships/hyperlink" Target="https://csp-evaluator.withgoogle.com/" TargetMode="External"/><Relationship Id="rId3" Type="http://schemas.openxmlformats.org/officeDocument/2006/relationships/tags" Target="../tags/tag235.xml"/><Relationship Id="rId7" Type="http://schemas.openxmlformats.org/officeDocument/2006/relationships/hyperlink" Target="https://owasp.org/www-project-secure-headers/#cross-origin-resource-policy" TargetMode="External"/><Relationship Id="rId12" Type="http://schemas.openxmlformats.org/officeDocument/2006/relationships/hyperlink" Target="https://report-uri.com/home/generate" TargetMode="Externa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hyperlink" Target="https://owasp.org/www-project-secure-headers/#http-strict-transport-security" TargetMode="External"/><Relationship Id="rId11" Type="http://schemas.openxmlformats.org/officeDocument/2006/relationships/hyperlink" Target="https://cheatsheetseries.owasp.org/cheatsheets/Content_Security_Policy_Cheat_Sheet.html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content-security-policy.com/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owasp.org/www-project-secure-headers/#content-security-policy" TargetMode="External"/><Relationship Id="rId14" Type="http://schemas.openxmlformats.org/officeDocument/2006/relationships/hyperlink" Target="https://owasp.org/www-chapter-luxembou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olicy/operational/branding" TargetMode="External"/><Relationship Id="rId3" Type="http://schemas.openxmlformats.org/officeDocument/2006/relationships/tags" Target="../tags/tag238.xml"/><Relationship Id="rId7" Type="http://schemas.openxmlformats.org/officeDocument/2006/relationships/hyperlink" Target="https://templates.office.com/en-us/minimalist-sales-pitch-tm22318419" TargetMode="Externa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hyperlink" Target="https://www.iconfinder.com/search/icons?family=unicons-line" TargetMode="Externa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31.png"/><Relationship Id="rId4" Type="http://schemas.openxmlformats.org/officeDocument/2006/relationships/tags" Target="../tags/tag30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5.xml"/><Relationship Id="rId7" Type="http://schemas.openxmlformats.org/officeDocument/2006/relationships/diagramLayout" Target="../diagrams/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36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25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3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32.png"/><Relationship Id="rId5" Type="http://schemas.openxmlformats.org/officeDocument/2006/relationships/tags" Target="../tags/tag4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3.xml"/><Relationship Id="rId12" Type="http://schemas.openxmlformats.org/officeDocument/2006/relationships/diagramColors" Target="../diagrams/colors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50.xml"/><Relationship Id="rId10" Type="http://schemas.openxmlformats.org/officeDocument/2006/relationships/diagramLayout" Target="../diagrams/layout2.xml"/><Relationship Id="rId4" Type="http://schemas.openxmlformats.org/officeDocument/2006/relationships/tags" Target="../tags/tag49.xml"/><Relationship Id="rId9" Type="http://schemas.openxmlformats.org/officeDocument/2006/relationships/diagramData" Target="../diagrams/data2.xml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xcellium-services.com/2021/12/02/what-is-web-cryptography-api/" TargetMode="External"/><Relationship Id="rId3" Type="http://schemas.openxmlformats.org/officeDocument/2006/relationships/tags" Target="../tags/tag54.xml"/><Relationship Id="rId7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hyperlink" Target="https://developer.mozilla.org/en-US/docs/Web/HTTP/Cookies#restrict_access_to_cookies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iumdash.appspot.com/schedule" TargetMode="External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36.png"/><Relationship Id="rId4" Type="http://schemas.openxmlformats.org/officeDocument/2006/relationships/tags" Target="../tags/tag59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13"/>
              </a:rPr>
              <a:t>@righettod</a:t>
            </a:r>
            <a:endParaRPr lang="en-US" dirty="0"/>
          </a:p>
          <a:p>
            <a:r>
              <a:rPr lang="en-US" dirty="0">
                <a:hlinkClick r:id="rId14"/>
              </a:rPr>
              <a:t>righettod.eu</a:t>
            </a:r>
            <a:endParaRPr lang="en-US" dirty="0"/>
          </a:p>
          <a:p>
            <a:r>
              <a:rPr lang="en-US" dirty="0">
                <a:hlinkClick r:id="rId1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21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253134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9954136" y="5682070"/>
            <a:ext cx="1976273" cy="637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accent5"/>
                </a:solidFill>
              </a:rPr>
              <a:t>#voxxed_lu</a:t>
            </a:r>
          </a:p>
          <a:p>
            <a:pPr algn="r"/>
            <a:r>
              <a:rPr lang="en-US" b="1" dirty="0">
                <a:solidFill>
                  <a:schemeClr val="accent5"/>
                </a:solidFill>
              </a:rPr>
              <a:t>#http_sec_headers </a:t>
            </a:r>
          </a:p>
        </p:txBody>
      </p:sp>
      <p:pic>
        <p:nvPicPr>
          <p:cNvPr id="8" name="Picture 7">
            <a:hlinkClick r:id="rId23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1151698" y="6302326"/>
            <a:ext cx="778711" cy="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A38A2F0-6560-7221-A5CB-1C408FEB2C4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most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accepts not secure HTTP calls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6"/>
              </a:rPr>
              <a:t>preload</a:t>
            </a:r>
            <a:r>
              <a:rPr lang="en-US" sz="1800" dirty="0"/>
              <a:t> option is used), the browser will remember it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expires). It will update the protocol to HTTPS before sending any HTTP call even if the user (or script) use HTTP:// protocol explicitly.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76024"/>
          <a:stretch/>
        </p:blipFill>
        <p:spPr>
          <a:xfrm>
            <a:off x="88133" y="4957471"/>
            <a:ext cx="7149912" cy="1852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9886" y="2598454"/>
            <a:ext cx="4762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[0] </a:t>
            </a:r>
            <a:r>
              <a:rPr lang="en-US" dirty="0"/>
              <a:t>I already visited the site </a:t>
            </a:r>
            <a:r>
              <a:rPr lang="en-US" b="1" dirty="0"/>
              <a:t>righettod.eu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Now, if the URL </a:t>
            </a:r>
            <a:r>
              <a:rPr lang="en-US" dirty="0">
                <a:hlinkClick r:id="rId11"/>
              </a:rPr>
              <a:t>http://righettod.eu</a:t>
            </a:r>
            <a:r>
              <a:rPr lang="en-US" dirty="0"/>
              <a:t> is typed in the address bar…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converts my call </a:t>
            </a:r>
            <a:r>
              <a:rPr lang="en-US" dirty="0"/>
              <a:t>to </a:t>
            </a:r>
            <a:r>
              <a:rPr lang="en-US" dirty="0">
                <a:hlinkClick r:id="rId12"/>
              </a:rPr>
              <a:t>https://righettod.eu</a:t>
            </a:r>
            <a:r>
              <a:rPr lang="en-US" dirty="0"/>
              <a:t> prior making any network connection…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So, no network call to port </a:t>
            </a:r>
            <a:r>
              <a:rPr lang="en-US" b="1" dirty="0"/>
              <a:t>80</a:t>
            </a:r>
            <a:r>
              <a:rPr lang="en-US" dirty="0"/>
              <a:t> is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2567" y="1526774"/>
            <a:ext cx="5219531" cy="162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3BE1AD-B5E6-44D5-EDE1-207DA75DA6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69653" b="11263"/>
          <a:stretch/>
        </p:blipFill>
        <p:spPr>
          <a:xfrm>
            <a:off x="134636" y="3340790"/>
            <a:ext cx="6621285" cy="1365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029862-1D48-3722-171E-6ED503FF52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75755" y="2835922"/>
            <a:ext cx="231246" cy="2090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40968-4DEB-BFDC-C5E9-9CE53C0831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38238" y="2734733"/>
            <a:ext cx="6096000" cy="3247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1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23CF-7E17-565A-3DF2-D7FA672432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4907" y="2734733"/>
            <a:ext cx="5935932" cy="295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402859" y="306252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52035" y="3062523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02859" y="3062523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40968-4DEB-BFDC-C5E9-9CE53C0831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38238" y="2734733"/>
            <a:ext cx="6096000" cy="3247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1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23CF-7E17-565A-3DF2-D7FA6724322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2"/>
          <a:srcRect t="68656"/>
          <a:stretch/>
        </p:blipFill>
        <p:spPr>
          <a:xfrm>
            <a:off x="198741" y="2746310"/>
            <a:ext cx="11858623" cy="1851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87A590-7700-D0A5-D5DF-3395878ADED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9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023CF-7E17-565A-3DF2-D7FA672432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4907" y="2734733"/>
            <a:ext cx="5935932" cy="295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40968-4DEB-BFDC-C5E9-9CE53C0831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38238" y="2734733"/>
            <a:ext cx="6096000" cy="3247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2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402859" y="306252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52035" y="3062523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738A131-E6D6-194F-0CAC-D7D067F50ED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23CF-7E17-565A-3DF2-D7FA6724322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4907" y="2734733"/>
            <a:ext cx="5935932" cy="295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02859" y="306252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2035" y="3062523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F40968-4DEB-BFDC-C5E9-9CE53C0831C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4"/>
          <a:srcRect t="77699" r="17031"/>
          <a:stretch/>
        </p:blipFill>
        <p:spPr>
          <a:xfrm>
            <a:off x="175238" y="2695575"/>
            <a:ext cx="11841523" cy="1695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9A4F2F6-037A-0E53-42EC-E138889EC1E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that let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9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except one 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tests and demonstrations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CEB81C-82B6-92A3-01B9-E5389BB41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6376" y="1571194"/>
            <a:ext cx="668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specifies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rejects the access to the image.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A8E8E-D190-FA14-4B89-9F8AAF23D2C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0" y="392439"/>
            <a:ext cx="383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righettod.local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 Phishing site</a:t>
            </a:r>
          </a:p>
          <a:p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righettod.herokuapp.com </a:t>
            </a:r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 Victim site  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68A8B55-FF72-F72F-7FAC-1DE59FE898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 out a user from an application: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4894" y="2408960"/>
            <a:ext cx="6129168" cy="3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D3231D-7944-37CB-B247-01C51F2C8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b="83361"/>
          <a:stretch/>
        </p:blipFill>
        <p:spPr>
          <a:xfrm>
            <a:off x="4957763" y="1885009"/>
            <a:ext cx="6732612" cy="9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9672" y="4727002"/>
            <a:ext cx="11646339" cy="4308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7205663" y="2057400"/>
            <a:ext cx="1314450" cy="2747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A8C9A-7A27-0508-1C09-0FF7785479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7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8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39352" b="9923"/>
          <a:stretch/>
        </p:blipFill>
        <p:spPr>
          <a:xfrm>
            <a:off x="149948" y="1489457"/>
            <a:ext cx="11696063" cy="504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920ACF-FA0E-81F2-0EEC-50ED7C3AC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8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99508280"/>
              </p:ext>
            </p:extLst>
          </p:nvPr>
        </p:nvGraphicFramePr>
        <p:xfrm>
          <a:off x="240312" y="1875625"/>
          <a:ext cx="11565926" cy="3261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‘self’ ‘https://cdn.google.com'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 and script can be loaded from itself as well as specified Google CDN.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9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2"/>
            <a:ext cx="4610359" cy="492305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What do I mean by “trap”?</a:t>
            </a:r>
          </a:p>
          <a:p>
            <a:r>
              <a:rPr lang="en-US" sz="1800" dirty="0"/>
              <a:t>It’s preventing an attacker, or make it significantly harder for him/her,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controlled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controlled domain.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2714058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3317916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4120931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5503611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4962481"/>
            <a:ext cx="397954" cy="3894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48AF5F-19CA-0091-DDDB-A7746BA651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886" y="1987768"/>
            <a:ext cx="11657230" cy="45606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7714DE-EB9D-A9EE-EDB2-7865350E93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65054" r="28585"/>
          <a:stretch/>
        </p:blipFill>
        <p:spPr>
          <a:xfrm>
            <a:off x="188865" y="2358339"/>
            <a:ext cx="11814062" cy="212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33A7F9-BF11-25E0-8358-85906F1A4E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10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requests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376F06-5281-B509-8AC6-BF4F50280C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5989" y="2125134"/>
            <a:ext cx="6148974" cy="386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5244E-B2F1-ACCF-CD2D-2F26F615F5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8200" y="2967335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big thank you to my sweat </a:t>
            </a:r>
            <a:r>
              <a:rPr lang="en-US" dirty="0">
                <a:hlinkClick r:id="rId10"/>
              </a:rPr>
              <a:t>wife</a:t>
            </a:r>
            <a:r>
              <a:rPr lang="en-US" dirty="0"/>
              <a:t>, my </a:t>
            </a:r>
            <a:r>
              <a:rPr lang="en-US" dirty="0">
                <a:hlinkClick r:id="rId11"/>
              </a:rPr>
              <a:t>bro</a:t>
            </a:r>
            <a:r>
              <a:rPr lang="en-US" dirty="0"/>
              <a:t> as well as my pyro for their review, feedback and supports.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DC85745-8E2B-E887-177F-BEAA830A8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527800" y="30988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2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3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4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https://owasp.org/www-policy/operational/branding</a:t>
            </a:r>
            <a:r>
              <a:rPr lang="en-US" dirty="0"/>
              <a:t> 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consequences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 an attacker,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9714213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do I bother you with such vulnerability type?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60594514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2131110"/>
            <a:ext cx="4621427" cy="37482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B2688-A41B-30CA-DBF9-8374C8BE6D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making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02507303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95E39D-E161-60AA-3DD4-3BB1B67737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6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8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6563FF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1107</TotalTime>
  <Words>3223</Words>
  <Application>Microsoft Office PowerPoint</Application>
  <PresentationFormat>Widescreen</PresentationFormat>
  <Paragraphs>473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cases: enforce https</vt:lpstr>
      <vt:lpstr>4/4 - Focus on some cases: enforce https</vt:lpstr>
      <vt:lpstr>4/4 - Focus on some cases: enforce https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delete traces</vt:lpstr>
      <vt:lpstr>4/4 - Focus on some cases: delete traces</vt:lpstr>
      <vt:lpstr>4/4 - Focus on some cases: delete traces</vt:lpstr>
      <vt:lpstr>4/4 - Focus on some cases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Key points</vt:lpstr>
      <vt:lpstr>demonstration</vt:lpstr>
      <vt:lpstr>    Thank you!     Pyro and I are ready for some sneaky questions…</vt:lpstr>
      <vt:lpstr>Sources &amp; 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20</cp:revision>
  <dcterms:created xsi:type="dcterms:W3CDTF">2022-05-06T19:10:33Z</dcterms:created>
  <dcterms:modified xsi:type="dcterms:W3CDTF">2022-06-05T06:55:44Z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